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33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2020/9/7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2063877"/>
            <a:ext cx="6960676" cy="190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latin typeface="ＭＳ Ｐゴシック" pitchFamily="50" charset="-128"/>
                <a:ea typeface="ＭＳ Ｐゴシック" pitchFamily="50" charset="-128"/>
              </a:rPr>
              <a:t>中部日本整形外科災害外科学会</a:t>
            </a:r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17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/>
              <a:t>1-A</a:t>
            </a:r>
            <a:r>
              <a:rPr lang="ja-JP" altLang="en-US" sz="2000" b="1" dirty="0"/>
              <a:t>　学術集会口頭発表時、申告すべき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54</Words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2012-09-25T09:04:10Z</dcterms:created>
  <dcterms:modified xsi:type="dcterms:W3CDTF">2020-09-07T09:12:50Z</dcterms:modified>
</cp:coreProperties>
</file>