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4"/>
  </p:notesMasterIdLst>
  <p:handoutMasterIdLst>
    <p:handoutMasterId r:id="rId5"/>
  </p:handoutMasterIdLst>
  <p:sldIdLst>
    <p:sldId id="295" r:id="rId2"/>
    <p:sldId id="296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  <a:srgbClr val="0037A4"/>
    <a:srgbClr val="000099"/>
    <a:srgbClr val="057DEB"/>
    <a:srgbClr val="EECACA"/>
    <a:srgbClr val="E3C3FD"/>
    <a:srgbClr val="DCB6FC"/>
    <a:srgbClr val="FCB504"/>
    <a:srgbClr val="F38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1021" autoAdjust="0"/>
  </p:normalViewPr>
  <p:slideViewPr>
    <p:cSldViewPr snapToGrid="0">
      <p:cViewPr varScale="1">
        <p:scale>
          <a:sx n="78" d="100"/>
          <a:sy n="78" d="100"/>
        </p:scale>
        <p:origin x="114" y="5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08" y="-108"/>
      </p:cViewPr>
      <p:guideLst>
        <p:guide orient="horz" pos="3130"/>
        <p:guide pos="2144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7806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5688" tIns="47844" rIns="95688" bIns="478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1" tIns="45286" rIns="90571" bIns="45286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1232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49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DEB-89FF-4C00-88DA-DD56D0083F0C}" type="datetime1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4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EC4D-AACA-4BAE-8EAA-2A66747D68BC}" type="datetime1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2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A933-51AD-4017-BA63-5CF4F21F6524}" type="datetime1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73F0-2578-42EA-89D5-500297FB74C7}" type="datetime1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9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7B22-62AC-487A-A204-F67F35929CCC}" type="datetime1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13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E190-BE01-4F41-8CE0-663109928050}" type="datetime1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04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5965-50B8-4A71-8B64-1A750CB2A015}" type="datetime1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89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9360-31AE-46FB-94B9-12FCA59F24F1}" type="datetime1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EE22-E9C0-4478-A907-4771089DD285}" type="datetime1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9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C52A-46F0-4454-86DB-704B39764A22}" type="datetime1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9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1AB2-4E61-47C9-8555-98BC70E7F310}" type="datetime1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90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7744-C866-4F45-ABBE-37633327A6E7}" type="datetime1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75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600" dirty="0"/>
              <a:t>Form</a:t>
            </a:r>
            <a:r>
              <a:rPr kumimoji="1" lang="ja-JP" altLang="en-US" sz="3600" dirty="0"/>
              <a:t> </a:t>
            </a:r>
            <a:r>
              <a:rPr kumimoji="1" lang="en-US" altLang="ja-JP" sz="3600" dirty="0"/>
              <a:t>A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　</a:t>
            </a:r>
            <a:r>
              <a:rPr lang="en-US" altLang="ja-JP" sz="2400" dirty="0"/>
              <a:t>when there are no conflicts of interest to disclose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4173" y="5323437"/>
            <a:ext cx="87911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The authors have no financial conflicts of interest to disclose concerning the presentation.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98768" y="1342194"/>
            <a:ext cx="9406550" cy="3724096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endParaRPr lang="ja-JP" altLang="en-US" sz="16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algn="ctr"/>
            <a:endParaRPr lang="ja-JP" altLang="en-US" sz="1600" dirty="0">
              <a:latin typeface="ＭＳ Ｐゴシック" panose="020B0600070205080204" pitchFamily="50" charset="-128"/>
            </a:endParaRPr>
          </a:p>
          <a:p>
            <a:pPr algn="ctr"/>
            <a:r>
              <a:rPr lang="zh-TW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</a:t>
            </a:r>
            <a:r>
              <a:rPr lang="en-US" altLang="ja-JP" sz="4400" dirty="0">
                <a:latin typeface="ＭＳ Ｐゴシック" panose="020B0600070205080204" pitchFamily="50" charset="-128"/>
              </a:rPr>
              <a:t>Asian Pancreas and Islet Transplant Association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4400" dirty="0"/>
              <a:t>COI Disclosure</a:t>
            </a:r>
          </a:p>
          <a:p>
            <a:pPr algn="ctr"/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zh-TW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Name of Authors </a:t>
            </a:r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 ○○ ○○ </a:t>
            </a:r>
            <a:endParaRPr lang="ja-JP" altLang="en-US" sz="4400" i="1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E857D4A-9C94-46D9-BD85-CE3A8E67D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59" y="1540794"/>
            <a:ext cx="225552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8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lang="en-US" altLang="ja-JP" sz="3600" dirty="0"/>
              <a:t>Form</a:t>
            </a:r>
            <a:r>
              <a:rPr lang="ja-JP" altLang="en-US" sz="3600" dirty="0"/>
              <a:t> </a:t>
            </a:r>
            <a:r>
              <a:rPr lang="en-US" altLang="ja-JP" sz="3600" dirty="0"/>
              <a:t>B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221963"/>
            <a:ext cx="7568697" cy="561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</a:pPr>
            <a:r>
              <a:rPr lang="en-US" altLang="ja-JP" sz="2400" dirty="0"/>
              <a:t>when you have conflicts of interest to disclose concerning a presentation. Give the name of commercial entity involved.</a:t>
            </a:r>
            <a:endParaRPr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025322"/>
            <a:ext cx="9406550" cy="2062103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　　　　　　　　　</a:t>
            </a:r>
            <a:r>
              <a:rPr lang="en-US" altLang="zh-TW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Asian Pancreas and Islet Transplant Association</a:t>
            </a:r>
          </a:p>
          <a:p>
            <a:pPr algn="ctr"/>
            <a:r>
              <a:rPr lang="en-US" altLang="zh-TW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Disclosure</a:t>
            </a:r>
          </a:p>
          <a:p>
            <a:pPr algn="ctr"/>
            <a:r>
              <a:rPr lang="en-US" altLang="zh-TW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Name of Authors </a:t>
            </a:r>
            <a:r>
              <a:rPr lang="zh-TW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 ○○ ○○ 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A22CD17-80FF-411D-A06D-8D73F754AC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08" y="1700704"/>
            <a:ext cx="2255520" cy="822960"/>
          </a:xfrm>
          <a:prstGeom prst="rect">
            <a:avLst/>
          </a:prstGeom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76AF7E1B-4DA5-4831-932B-061F73C3948E}"/>
              </a:ext>
            </a:extLst>
          </p:cNvPr>
          <p:cNvSpPr txBox="1">
            <a:spLocks noChangeArrowheads="1"/>
          </p:cNvSpPr>
          <p:nvPr/>
        </p:nvSpPr>
        <p:spPr>
          <a:xfrm>
            <a:off x="298768" y="3874665"/>
            <a:ext cx="8358187" cy="3098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2200" b="1" dirty="0"/>
              <a:t>　  </a:t>
            </a:r>
            <a:r>
              <a:rPr lang="ja-JP" altLang="en-US" sz="1900" b="1" dirty="0">
                <a:latin typeface="Arial" panose="020B0604020202020204" pitchFamily="34" charset="0"/>
              </a:rPr>
              <a:t>①</a:t>
            </a:r>
            <a:r>
              <a:rPr lang="en-US" altLang="ja-JP" sz="1900" b="1" dirty="0"/>
              <a:t>Consultation fees:</a:t>
            </a:r>
            <a:r>
              <a:rPr lang="ja-JP" altLang="en-US" sz="1900" b="1" dirty="0"/>
              <a:t>　　　　　　　</a:t>
            </a:r>
            <a:r>
              <a:rPr lang="en-US" altLang="ja-JP" sz="1900" b="1" dirty="0"/>
              <a:t>none</a:t>
            </a:r>
            <a:r>
              <a:rPr lang="ja-JP" altLang="en-US" sz="1900" b="1" dirty="0"/>
              <a:t>　　　　　</a:t>
            </a:r>
          </a:p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②</a:t>
            </a:r>
            <a:r>
              <a:rPr lang="en-US" altLang="ja-JP" sz="1900" b="1" dirty="0"/>
              <a:t>stock ownership/profit: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panose="020B0604020202020204" pitchFamily="34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③</a:t>
            </a:r>
            <a:r>
              <a:rPr lang="en-US" altLang="ja-JP" sz="1900" b="1" dirty="0"/>
              <a:t>patent fees:</a:t>
            </a:r>
            <a:r>
              <a:rPr lang="ja-JP" altLang="en-US" sz="1900" b="1" dirty="0"/>
              <a:t>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panose="020B0604020202020204" pitchFamily="34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④</a:t>
            </a:r>
            <a:r>
              <a:rPr lang="en-US" altLang="ja-JP" sz="1900" b="1" dirty="0"/>
              <a:t>remuneration for lecture:</a:t>
            </a:r>
            <a:r>
              <a:rPr lang="ja-JP" altLang="en-US" sz="1900" b="1" dirty="0"/>
              <a:t>　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panose="020B0604020202020204" pitchFamily="34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⑤</a:t>
            </a:r>
            <a:r>
              <a:rPr lang="en-US" altLang="ja-JP" sz="1900" b="1" dirty="0"/>
              <a:t>manuscript fees: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⑥</a:t>
            </a:r>
            <a:r>
              <a:rPr lang="en-US" altLang="ja-JP" sz="1900" b="1" dirty="0"/>
              <a:t>trust research/joint research funds: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ja-JP" altLang="en-US" sz="1900" b="1" dirty="0"/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⑦</a:t>
            </a:r>
            <a:r>
              <a:rPr lang="en-US" altLang="ja-JP" sz="1900" b="1" dirty="0"/>
              <a:t>scholarship fund:</a:t>
            </a:r>
            <a:r>
              <a:rPr lang="ja-JP" altLang="en-US" sz="1900" b="1" dirty="0"/>
              <a:t>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⑧</a:t>
            </a:r>
            <a:r>
              <a:rPr lang="en-US" altLang="ja-JP" sz="1900" b="1" dirty="0"/>
              <a:t>Affiliation with Endowed Department: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yes</a:t>
            </a:r>
            <a:r>
              <a:rPr lang="ja-JP" altLang="en-US" sz="1900" b="1" dirty="0"/>
              <a:t>（○○</a:t>
            </a:r>
            <a:r>
              <a:rPr lang="en-US" altLang="ja-JP" sz="1900" b="1" dirty="0"/>
              <a:t>pharmaceuticals</a:t>
            </a:r>
            <a:r>
              <a:rPr lang="ja-JP" altLang="en-US" sz="1900" b="1" dirty="0"/>
              <a:t>）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⑨</a:t>
            </a:r>
            <a:r>
              <a:rPr lang="en-US" altLang="ja-JP" sz="1900" b="1" dirty="0"/>
              <a:t>Other remuneration such as gifts: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panose="020B0604020202020204" pitchFamily="34" charset="0"/>
            </a:endParaRPr>
          </a:p>
          <a:p>
            <a:pPr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panose="020B0604020202020204" pitchFamily="34" charset="0"/>
            </a:endParaRPr>
          </a:p>
        </p:txBody>
      </p:sp>
      <p:sp>
        <p:nvSpPr>
          <p:cNvPr id="11" name="角丸四角形 6">
            <a:extLst>
              <a:ext uri="{FF2B5EF4-FFF2-40B4-BE49-F238E27FC236}">
                <a16:creationId xmlns:a16="http://schemas.microsoft.com/office/drawing/2014/main" id="{14E74D5F-C79C-45B2-BB5D-0007067E7FB3}"/>
              </a:ext>
            </a:extLst>
          </p:cNvPr>
          <p:cNvSpPr/>
          <p:nvPr/>
        </p:nvSpPr>
        <p:spPr>
          <a:xfrm>
            <a:off x="5690869" y="3451595"/>
            <a:ext cx="3916363" cy="94740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 past three years.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10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7056</TotalTime>
  <Words>205</Words>
  <Application>Microsoft Office PowerPoint</Application>
  <PresentationFormat>A4 210 x 297 mm</PresentationFormat>
  <Paragraphs>24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Form A</vt:lpstr>
      <vt:lpstr>Form B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免疫抑制剤</dc:title>
  <dc:creator>user</dc:creator>
  <cp:lastModifiedBy>城 志央理</cp:lastModifiedBy>
  <cp:revision>332</cp:revision>
  <cp:lastPrinted>2021-01-13T08:32:33Z</cp:lastPrinted>
  <dcterms:created xsi:type="dcterms:W3CDTF">2015-02-02T00:10:56Z</dcterms:created>
  <dcterms:modified xsi:type="dcterms:W3CDTF">2021-01-14T02:12:10Z</dcterms:modified>
</cp:coreProperties>
</file>