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 autoAdjust="0"/>
    <p:restoredTop sz="94575" autoAdjust="0"/>
  </p:normalViewPr>
  <p:slideViewPr>
    <p:cSldViewPr snapToGrid="0">
      <p:cViewPr varScale="1">
        <p:scale>
          <a:sx n="122" d="100"/>
          <a:sy n="122" d="100"/>
        </p:scale>
        <p:origin x="11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FA7132F-96CF-4556-847B-6E403A821B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74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7C2DB201-1DA9-4BC9-AF27-C41CD7341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62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94253CB-E477-4909-B30E-D67A2308431C}" type="slidenum">
              <a:rPr kumimoji="0" lang="en-US" altLang="ja-JP" sz="1200">
                <a:latin typeface="Times New Roman" pitchFamily="18" charset="0"/>
                <a:ea typeface="+mn-ea"/>
              </a:rPr>
              <a:pPr algn="r">
                <a:defRPr/>
              </a:pPr>
              <a:t>2</a:t>
            </a:fld>
            <a:endParaRPr kumimoji="0" lang="en-US" altLang="ja-JP" sz="1200">
              <a:latin typeface="Times New Roman" pitchFamily="18" charset="0"/>
              <a:ea typeface="+mn-ea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8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FA58-8B96-4684-A895-DFBCEBB62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406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01084-A959-47A9-96EF-96A0B2581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3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F1BD-1147-4820-B21A-17CD1EC4E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795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B8D0D-2FD0-4B6D-9AA9-84D780C6CE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12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EA1EB-23FA-4B78-8A89-8A4194EF40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861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32CC-9655-47CC-AF60-3E3042C657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11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DF6AF-659A-4E99-943A-A6FFEB7DAA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46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0956C-3242-4A9F-A66E-8051982C1B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8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ADC0-4F87-4AD1-B40A-4EBA160EC0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055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D45F3-4E0C-48B5-86E5-48CA9A475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128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81825-DCCD-494A-A0BE-BFE66A48E2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68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35DD24A-E129-4DF3-8BAD-6C8AD26E3F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3472655" y="3082603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>
                <a:solidFill>
                  <a:schemeClr val="bg1"/>
                </a:solidFill>
                <a:latin typeface="ＭＳ Ｐゴシック" pitchFamily="50" charset="-128"/>
              </a:rPr>
              <a:t>今回の演題に関連して、</a:t>
            </a:r>
            <a:endParaRPr lang="en-US" altLang="ja-JP" sz="28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>
                <a:solidFill>
                  <a:schemeClr val="bg1"/>
                </a:solidFill>
                <a:latin typeface="ＭＳ Ｐゴシック" pitchFamily="50" charset="-128"/>
              </a:rPr>
              <a:t>開示すべき</a:t>
            </a:r>
            <a:r>
              <a:rPr lang="en-US" altLang="ja-JP" sz="2800" dirty="0">
                <a:solidFill>
                  <a:schemeClr val="bg1"/>
                </a:solidFill>
                <a:latin typeface="Arial" charset="0"/>
              </a:rPr>
              <a:t>COI</a:t>
            </a:r>
            <a:r>
              <a:rPr lang="ja-JP" altLang="ja-JP" sz="2800" dirty="0">
                <a:solidFill>
                  <a:schemeClr val="bg1"/>
                </a:solidFill>
                <a:latin typeface="ＭＳ Ｐゴシック" pitchFamily="50" charset="-128"/>
              </a:rPr>
              <a:t>はありません。</a:t>
            </a:r>
            <a:endParaRPr lang="ja-JP" altLang="ja-JP" sz="4000" b="1" dirty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ED0597A-C81C-C59A-C9CF-10CCFC25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677" y="272035"/>
            <a:ext cx="9868645" cy="2016124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日本泌尿器腫瘍学会 第</a:t>
            </a:r>
            <a: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9</a:t>
            </a:r>
            <a:r>
              <a:rPr kumimoji="0" lang="ja-JP" altLang="en-US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回学術集会</a:t>
            </a:r>
            <a:b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ＣＯＩ 開示</a:t>
            </a:r>
            <a:b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2400" b="1" i="1" kern="0">
                <a:solidFill>
                  <a:srgbClr val="FFFF1F"/>
                </a:solidFill>
                <a:ea typeface="ＭＳ Ｐゴシック" pitchFamily="50" charset="-128"/>
              </a:rPr>
              <a:t>筆頭発表者名：　</a:t>
            </a:r>
            <a:r>
              <a:rPr kumimoji="0" lang="en-US" altLang="ja-JP" sz="2400" b="1" i="1" kern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endParaRPr kumimoji="0" lang="en-US" altLang="ja-JP" sz="2400" b="1" i="1" kern="0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2608793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今回の演題に関連して、開示すべき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は以下のとおりです。</a:t>
            </a:r>
            <a:endParaRPr lang="en-US" altLang="ja-JP" sz="2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役員・顧問職：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0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株：△△株式会社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特許使用料：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講演料：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原稿料：△△製薬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研究費：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0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寄付金：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寄付講座：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旅行、贈答品など：</a:t>
            </a: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6007197" y="6131019"/>
            <a:ext cx="3296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</a:rPr>
              <a:t>（注：該当するもののみ記載）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5CEC514-834A-3546-6BA6-49FBE6EF9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677" y="272035"/>
            <a:ext cx="9868645" cy="2016124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日本泌尿器腫瘍学会 第</a:t>
            </a:r>
            <a: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9</a:t>
            </a:r>
            <a:r>
              <a:rPr kumimoji="0" lang="ja-JP" altLang="en-US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回学術集会</a:t>
            </a:r>
            <a:b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ＣＯＩ 開示</a:t>
            </a:r>
            <a:b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kern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ja-JP" altLang="en-US" sz="2400" b="1" i="1" kern="0">
                <a:solidFill>
                  <a:srgbClr val="FFFF1F"/>
                </a:solidFill>
                <a:ea typeface="ＭＳ Ｐゴシック" pitchFamily="50" charset="-128"/>
              </a:rPr>
              <a:t>筆頭発表者名：　</a:t>
            </a:r>
            <a:r>
              <a:rPr kumimoji="0" lang="en-US" altLang="ja-JP" sz="2400" b="1" i="1" kern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endParaRPr kumimoji="0" lang="en-US" altLang="ja-JP" sz="2400" b="1" i="1" kern="0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129</Words>
  <Application>Microsoft Office PowerPoint</Application>
  <PresentationFormat>ワイド画面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松浦 明子</cp:lastModifiedBy>
  <cp:revision>93</cp:revision>
  <cp:lastPrinted>2010-04-28T01:42:11Z</cp:lastPrinted>
  <dcterms:created xsi:type="dcterms:W3CDTF">2000-09-04T17:39:07Z</dcterms:created>
  <dcterms:modified xsi:type="dcterms:W3CDTF">2023-09-14T02:38:56Z</dcterms:modified>
</cp:coreProperties>
</file>