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97th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三木 千佳</cp:lastModifiedBy>
  <cp:revision>6</cp:revision>
  <dcterms:created xsi:type="dcterms:W3CDTF">2017-07-25T09:34:17Z</dcterms:created>
  <dcterms:modified xsi:type="dcterms:W3CDTF">2024-05-20T02:47:05Z</dcterms:modified>
</cp:coreProperties>
</file>