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COI 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開示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598003"/>
            <a:ext cx="874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u="sng" dirty="0">
                <a:latin typeface="+mn-ea"/>
              </a:rPr>
              <a:t>発表者名</a:t>
            </a:r>
            <a:endParaRPr lang="en-US" altLang="ja-JP" sz="4800" u="sng" dirty="0">
              <a:latin typeface="+mn-ea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00025" y="4387469"/>
            <a:ext cx="87439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kumimoji="0" lang="ja-JP" altLang="en-US" sz="4000" b="1" dirty="0">
                <a:latin typeface="+mn-ea"/>
              </a:rPr>
              <a:t>演題発表に関連し、開示すべき</a:t>
            </a:r>
          </a:p>
          <a:p>
            <a:pPr algn="ctr" eaLnBrk="1" hangingPunct="1">
              <a:lnSpc>
                <a:spcPct val="80000"/>
              </a:lnSpc>
            </a:pPr>
            <a:r>
              <a:rPr kumimoji="0" lang="en-US" altLang="ja-JP" sz="4000" b="1" dirty="0">
                <a:latin typeface="+mn-ea"/>
              </a:rPr>
              <a:t>COI </a:t>
            </a:r>
            <a:r>
              <a:rPr kumimoji="0" lang="ja-JP" altLang="en-US" sz="4000" b="1" dirty="0">
                <a:latin typeface="+mn-ea"/>
              </a:rPr>
              <a:t>関係にある企業などはありません。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262389"/>
            <a:ext cx="8172400" cy="790347"/>
            <a:chOff x="0" y="262389"/>
            <a:chExt cx="8172400" cy="790347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262389"/>
              <a:ext cx="7972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第</a:t>
              </a:r>
              <a:r>
                <a:rPr lang="en-US" altLang="ja-JP" sz="3600" dirty="0">
                  <a:latin typeface="+mj-ea"/>
                  <a:ea typeface="+mj-ea"/>
                  <a:cs typeface="Times New Roman" panose="02020603050405020304" pitchFamily="18" charset="0"/>
                </a:rPr>
                <a:t>95</a:t>
              </a:r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回日本胃癌学会総会</a:t>
              </a:r>
              <a:endParaRPr kumimoji="1" lang="ja-JP" altLang="en-US" sz="3600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二渡 楠月</cp:lastModifiedBy>
  <cp:revision>5</cp:revision>
  <dcterms:created xsi:type="dcterms:W3CDTF">2017-07-25T09:34:17Z</dcterms:created>
  <dcterms:modified xsi:type="dcterms:W3CDTF">2022-12-09T07:57:45Z</dcterms:modified>
</cp:coreProperties>
</file>