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has 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>
                  <a:latin typeface="Times New Roman" panose="02020603050405020304" pitchFamily="18" charset="0"/>
                  <a:cs typeface="Times New Roman" panose="02020603050405020304" pitchFamily="18" charset="0"/>
                </a:rPr>
                <a:t>95th </a:t>
              </a:r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二渡 楠月</cp:lastModifiedBy>
  <cp:revision>4</cp:revision>
  <dcterms:created xsi:type="dcterms:W3CDTF">2017-07-25T09:34:17Z</dcterms:created>
  <dcterms:modified xsi:type="dcterms:W3CDTF">2022-06-13T02:10:20Z</dcterms:modified>
</cp:coreProperties>
</file>