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2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2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2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2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2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2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2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2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2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62" d="100"/>
          <a:sy n="62" d="100"/>
        </p:scale>
        <p:origin x="140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CFA7132F-96CF-4556-847B-6E403A821B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5741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7C2DB201-1DA9-4BC9-AF27-C41CD73415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06213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94253CB-E477-4909-B30E-D67A2308431C}" type="slidenum">
              <a:rPr kumimoji="0" lang="en-US" altLang="ja-JP" sz="1200">
                <a:latin typeface="Times New Roman" pitchFamily="18" charset="0"/>
                <a:ea typeface="+mn-ea"/>
              </a:rPr>
              <a:pPr algn="r">
                <a:defRPr/>
              </a:pPr>
              <a:t>2</a:t>
            </a:fld>
            <a:endParaRPr kumimoji="0" lang="en-US" altLang="ja-JP" sz="1200">
              <a:latin typeface="Times New Roman" pitchFamily="18" charset="0"/>
              <a:ea typeface="+mn-ea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pitchFamily="2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685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4FA58-8B96-4684-A895-DFBCEBB62F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64068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01084-A959-47A9-96EF-96A0B25818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433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FF1BD-1147-4820-B21A-17CD1EC4E5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7954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B8D0D-2FD0-4B6D-9AA9-84D780C6CE3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51120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EA1EB-23FA-4B78-8A89-8A4194EF40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8612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332CC-9655-47CC-AF60-3E3042C657D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2118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DF6AF-659A-4E99-943A-A6FFEB7DAA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60462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0956C-3242-4A9F-A66E-8051982C1B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2683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DADC0-4F87-4AD1-B40A-4EBA160EC0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0558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D45F3-4E0C-48B5-86E5-48CA9A475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1289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81825-DCCD-494A-A0BE-BFE66A48E2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5689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A35DD24A-E129-4DF3-8BAD-6C8AD26E3F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/>
        </p:nvSpPr>
        <p:spPr bwMode="auto">
          <a:xfrm>
            <a:off x="455615" y="473075"/>
            <a:ext cx="8237537" cy="2286000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solidFill>
                  <a:schemeClr val="bg1"/>
                </a:solidFill>
                <a:latin typeface="ＭＳ Ｐゴシック" pitchFamily="50" charset="-128"/>
              </a:rPr>
              <a:t>日本泌尿器腫瘍学会 第</a:t>
            </a:r>
            <a:r>
              <a:rPr lang="en-US" altLang="ja-JP" sz="3600" b="1" dirty="0">
                <a:solidFill>
                  <a:schemeClr val="bg1"/>
                </a:solidFill>
                <a:latin typeface="ＭＳ Ｐゴシック" pitchFamily="50" charset="-128"/>
              </a:rPr>
              <a:t>7</a:t>
            </a:r>
            <a:r>
              <a:rPr lang="ja-JP" altLang="en-US" sz="3600" b="1" dirty="0">
                <a:solidFill>
                  <a:schemeClr val="bg1"/>
                </a:solidFill>
                <a:latin typeface="ＭＳ Ｐゴシック" pitchFamily="50" charset="-128"/>
              </a:rPr>
              <a:t>回学術集会</a:t>
            </a:r>
            <a:endParaRPr lang="en-US" altLang="ja-JP" sz="3600" b="1" dirty="0">
              <a:solidFill>
                <a:schemeClr val="bg1"/>
              </a:solidFill>
              <a:latin typeface="ＭＳ Ｐゴシック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 b="1" dirty="0">
                <a:solidFill>
                  <a:schemeClr val="bg1"/>
                </a:solidFill>
                <a:latin typeface="ＭＳ Ｐゴシック" pitchFamily="50" charset="-128"/>
              </a:rPr>
              <a:t>ＣＯ Ｉ 開示</a:t>
            </a:r>
            <a:br>
              <a:rPr lang="ja-JP" altLang="ja-JP" sz="3600" b="1" dirty="0">
                <a:solidFill>
                  <a:schemeClr val="bg1"/>
                </a:solidFill>
                <a:latin typeface="ＭＳ Ｐゴシック" pitchFamily="50" charset="-128"/>
              </a:rPr>
            </a:b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筆頭発表者名：　○○ ○○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/>
        </p:nvSpPr>
        <p:spPr bwMode="auto">
          <a:xfrm>
            <a:off x="2178050" y="3517901"/>
            <a:ext cx="5246688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2800" dirty="0">
                <a:solidFill>
                  <a:schemeClr val="bg1"/>
                </a:solidFill>
                <a:latin typeface="ＭＳ Ｐゴシック" pitchFamily="50" charset="-128"/>
              </a:rPr>
              <a:t>今回の演題に関連して、</a:t>
            </a:r>
            <a:endParaRPr lang="en-US" altLang="ja-JP" sz="2800" dirty="0">
              <a:solidFill>
                <a:schemeClr val="bg1"/>
              </a:solidFill>
              <a:latin typeface="ＭＳ Ｐゴシック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2800" dirty="0">
                <a:solidFill>
                  <a:schemeClr val="bg1"/>
                </a:solidFill>
                <a:latin typeface="ＭＳ Ｐゴシック" pitchFamily="50" charset="-128"/>
              </a:rPr>
              <a:t>開示すべき</a:t>
            </a:r>
            <a:r>
              <a:rPr lang="en-US" altLang="ja-JP" sz="2800" dirty="0">
                <a:solidFill>
                  <a:schemeClr val="bg1"/>
                </a:solidFill>
                <a:latin typeface="Arial" charset="0"/>
              </a:rPr>
              <a:t>CO I </a:t>
            </a:r>
            <a:r>
              <a:rPr lang="ja-JP" altLang="ja-JP" sz="2800" dirty="0">
                <a:solidFill>
                  <a:schemeClr val="bg1"/>
                </a:solidFill>
                <a:latin typeface="ＭＳ Ｐゴシック" pitchFamily="50" charset="-128"/>
              </a:rPr>
              <a:t>はありません。</a:t>
            </a:r>
            <a:endParaRPr lang="ja-JP" altLang="ja-JP" sz="4000" b="1" dirty="0">
              <a:solidFill>
                <a:schemeClr val="bg1"/>
              </a:solidFill>
              <a:latin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4640" y="473077"/>
            <a:ext cx="8575675" cy="2016124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日本泌尿器腫瘍学会 第</a:t>
            </a:r>
            <a:r>
              <a:rPr lang="en-US" altLang="ja-JP" sz="3600" b="1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7</a:t>
            </a:r>
            <a:r>
              <a:rPr lang="ja-JP" altLang="en-US" sz="3600" b="1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回</a:t>
            </a:r>
            <a:r>
              <a:rPr lang="ja-JP" altLang="en-US" sz="36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学術集会</a:t>
            </a:r>
            <a:br>
              <a:rPr lang="en-US" altLang="ja-JP" sz="36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　</a:t>
            </a:r>
            <a:r>
              <a:rPr lang="ja-JP" altLang="en-US" sz="2400" b="1" i="1" dirty="0">
                <a:solidFill>
                  <a:srgbClr val="FFFF1F"/>
                </a:solidFill>
                <a:ea typeface="ＭＳ Ｐゴシック" pitchFamily="50" charset="-128"/>
              </a:rPr>
              <a:t>筆頭発表者名：　</a:t>
            </a:r>
            <a:r>
              <a:rPr lang="en-US" altLang="ja-JP" sz="2400" b="1" i="1" dirty="0">
                <a:solidFill>
                  <a:srgbClr val="FFFF1F"/>
                </a:solidFill>
                <a:ea typeface="ＭＳ Ｐゴシック" pitchFamily="50" charset="-128"/>
              </a:rPr>
              <a:t>○○ ○○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2608792"/>
            <a:ext cx="7639050" cy="41703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今回の演題に関連して、開示すべき</a:t>
            </a:r>
            <a:r>
              <a:rPr lang="en-US" altLang="ja-JP" sz="20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lang="ja-JP" altLang="en-US" sz="20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は以下のとおりです。</a:t>
            </a:r>
            <a:endParaRPr lang="en-US" altLang="ja-JP" sz="2000" b="1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</a:t>
            </a:r>
            <a:endParaRPr lang="en-US" altLang="ja-JP" sz="2000" b="1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ja-JP" altLang="en-US" sz="20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役員・顧問職：</a:t>
            </a:r>
            <a:r>
              <a:rPr lang="en-US" altLang="ja-JP" sz="20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××</a:t>
            </a:r>
            <a:r>
              <a:rPr lang="ja-JP" altLang="en-US" sz="20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社</a:t>
            </a:r>
            <a:endParaRPr lang="en-US" altLang="ja-JP" sz="2000" b="1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株：△△株式会社</a:t>
            </a:r>
            <a:endParaRPr lang="en-US" altLang="ja-JP" sz="20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特許使用料：</a:t>
            </a:r>
            <a:endParaRPr lang="en-US" altLang="ja-JP" sz="20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講演料：</a:t>
            </a:r>
            <a:r>
              <a:rPr lang="en-US" altLang="ja-JP" sz="20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○○</a:t>
            </a:r>
            <a:r>
              <a:rPr lang="ja-JP" altLang="en-US" sz="20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製薬、ＸＸ薬品</a:t>
            </a:r>
            <a:endParaRPr lang="en-US" altLang="ja-JP" sz="20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原稿料：△△製薬</a:t>
            </a:r>
            <a:endParaRPr lang="en-US" altLang="ja-JP" sz="20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研究費：</a:t>
            </a:r>
            <a:r>
              <a:rPr lang="en-US" altLang="ja-JP" sz="20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○○</a:t>
            </a:r>
            <a:r>
              <a:rPr lang="ja-JP" altLang="en-US" sz="20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製薬、ＸＸ薬品工業、</a:t>
            </a:r>
            <a:r>
              <a:rPr lang="en-US" altLang="ja-JP" sz="2000" dirty="0">
                <a:solidFill>
                  <a:schemeClr val="bg1"/>
                </a:solidFill>
                <a:latin typeface="ＭＳ Ｐゴシック" pitchFamily="50" charset="-128"/>
                <a:ea typeface="ヒラギノ角ゴ Pro W3" pitchFamily="28" charset="-128"/>
              </a:rPr>
              <a:t>□□</a:t>
            </a:r>
            <a:r>
              <a:rPr lang="ja-JP" altLang="en-US" sz="20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株式会社</a:t>
            </a:r>
            <a:endParaRPr lang="en-US" altLang="ja-JP" sz="20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寄付金：</a:t>
            </a:r>
            <a:endParaRPr lang="en-US" altLang="ja-JP" sz="20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寄付講座：</a:t>
            </a:r>
            <a:endParaRPr lang="en-US" altLang="ja-JP" sz="20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旅行、贈答品など：</a:t>
            </a:r>
            <a:endParaRPr lang="en-US" altLang="ja-JP" sz="20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0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076" name="テキスト ボックス 3"/>
          <p:cNvSpPr txBox="1">
            <a:spLocks noChangeArrowheads="1"/>
          </p:cNvSpPr>
          <p:nvPr/>
        </p:nvSpPr>
        <p:spPr bwMode="auto">
          <a:xfrm>
            <a:off x="4483196" y="6131019"/>
            <a:ext cx="32960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bg1"/>
                </a:solidFill>
              </a:rPr>
              <a:t>（注：該当するもののみ記載）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133</Words>
  <Application>Microsoft Office PowerPoint</Application>
  <PresentationFormat>画面に合わせる (4:3)</PresentationFormat>
  <Paragraphs>18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Times New Roman</vt:lpstr>
      <vt:lpstr>Default Design</vt:lpstr>
      <vt:lpstr>PowerPoint プレゼンテーション</vt:lpstr>
      <vt:lpstr>日本泌尿器腫瘍学会 第7回学術集会 ＣＯ Ｉ 開示 　筆頭発表者名：　○○ 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川田 貴大</cp:lastModifiedBy>
  <cp:revision>88</cp:revision>
  <cp:lastPrinted>2010-04-28T01:42:11Z</cp:lastPrinted>
  <dcterms:created xsi:type="dcterms:W3CDTF">2000-09-04T17:39:07Z</dcterms:created>
  <dcterms:modified xsi:type="dcterms:W3CDTF">2021-09-16T02:26:04Z</dcterms:modified>
</cp:coreProperties>
</file>