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436260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78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回日本食道学会学術集会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6099" y="3099255"/>
            <a:ext cx="8358187" cy="341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147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第78回日本食道学会学術集会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松原 直宏</cp:lastModifiedBy>
  <cp:revision>100</cp:revision>
  <dcterms:created xsi:type="dcterms:W3CDTF">2000-09-04T17:39:07Z</dcterms:created>
  <dcterms:modified xsi:type="dcterms:W3CDTF">2023-11-06T01:32:30Z</dcterms:modified>
</cp:coreProperties>
</file>