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2" d="100"/>
          <a:sy n="62" d="100"/>
        </p:scale>
        <p:origin x="804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151" y="1125592"/>
            <a:ext cx="8665698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78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回日本食道学会学術集会</a:t>
            </a: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</a:t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40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40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8065" y="4143736"/>
            <a:ext cx="7680959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kumimoji="0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40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第78回日本食道学会学術集会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松原 直宏</cp:lastModifiedBy>
  <cp:revision>99</cp:revision>
  <dcterms:created xsi:type="dcterms:W3CDTF">2000-09-04T17:39:07Z</dcterms:created>
  <dcterms:modified xsi:type="dcterms:W3CDTF">2023-11-06T01:32:09Z</dcterms:modified>
</cp:coreProperties>
</file>