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4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7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4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8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25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45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32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91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68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4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7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2BF3-3236-4AA8-8C40-23AEFEF2A9DC}" type="datetimeFigureOut">
              <a:rPr kumimoji="1" lang="ja-JP" altLang="en-US" smtClean="0"/>
              <a:pPr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2A81-237C-4A51-B579-BA3F65EF5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81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1895" y="219373"/>
            <a:ext cx="4506627" cy="1137151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lang="ja-JP" altLang="en-US" sz="3200" dirty="0"/>
              <a:t>例：</a:t>
            </a:r>
            <a:r>
              <a:rPr lang="en-US" altLang="ja-JP" sz="3200" dirty="0"/>
              <a:t>COI</a:t>
            </a:r>
            <a:r>
              <a:rPr lang="ja-JP" altLang="en-US" sz="3200" dirty="0"/>
              <a:t>なし</a:t>
            </a:r>
            <a:endParaRPr kumimoji="1" lang="ja-JP" altLang="en-US" sz="32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09748" y="563336"/>
            <a:ext cx="10842172" cy="573132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400" dirty="0"/>
          </a:p>
          <a:p>
            <a:r>
              <a:rPr lang="ja-JP" altLang="en-US" sz="4400" dirty="0"/>
              <a:t>関東整形災害外科学会</a:t>
            </a:r>
            <a:endParaRPr lang="en-US" altLang="ja-JP" sz="4400" dirty="0"/>
          </a:p>
          <a:p>
            <a:r>
              <a:rPr lang="ja-JP" altLang="en-US" sz="4400" dirty="0"/>
              <a:t>筆頭発表者の</a:t>
            </a:r>
            <a:r>
              <a:rPr lang="en-US" altLang="ja-JP" sz="4400" dirty="0"/>
              <a:t>COI</a:t>
            </a:r>
            <a:r>
              <a:rPr lang="ja-JP" altLang="en-US" sz="4400" dirty="0"/>
              <a:t>開示</a:t>
            </a:r>
            <a:endParaRPr lang="en-US" altLang="ja-JP" sz="4400" dirty="0"/>
          </a:p>
          <a:p>
            <a:endParaRPr lang="en-US" altLang="ja-JP" sz="4400" dirty="0"/>
          </a:p>
          <a:p>
            <a:r>
              <a:rPr lang="ja-JP" altLang="en-US" sz="4400" dirty="0"/>
              <a:t>演題発表に関連し、</a:t>
            </a:r>
            <a:endParaRPr lang="en-US" altLang="ja-JP" sz="4400" dirty="0"/>
          </a:p>
          <a:p>
            <a:r>
              <a:rPr lang="ja-JP" altLang="en-US" sz="4400" dirty="0"/>
              <a:t>開示すべき</a:t>
            </a:r>
            <a:r>
              <a:rPr lang="en-US" altLang="ja-JP" sz="4400" dirty="0"/>
              <a:t>COI</a:t>
            </a:r>
            <a:r>
              <a:rPr lang="ja-JP" altLang="en-US" sz="4400" dirty="0"/>
              <a:t>関係にある</a:t>
            </a:r>
            <a:endParaRPr lang="en-US" altLang="ja-JP" sz="4400"/>
          </a:p>
          <a:p>
            <a:r>
              <a:rPr lang="ja-JP" altLang="en-US" sz="4400"/>
              <a:t>企業</a:t>
            </a:r>
            <a:r>
              <a:rPr lang="ja-JP" altLang="en-US" sz="4400" dirty="0"/>
              <a:t>等はありません。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732868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5yuk-sumi</dc:creator>
  <cp:lastModifiedBy>茶谷 勇二</cp:lastModifiedBy>
  <cp:revision>5</cp:revision>
  <dcterms:created xsi:type="dcterms:W3CDTF">2021-12-23T06:39:10Z</dcterms:created>
  <dcterms:modified xsi:type="dcterms:W3CDTF">2025-02-18T01:41:59Z</dcterms:modified>
</cp:coreProperties>
</file>