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6BDAB1-D8F5-46A3-AA64-A77A44AC3CDB}" v="2" dt="2022-10-11T00:46:32.2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6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320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EFC88A7B-17F7-40DD-ACC0-BAA7C30E4D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3878F8FD-54E2-4BA5-B91B-B94CE29F52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655CD1D-2A48-4552-A444-E50EF9BC8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B57E79C-FA85-41FF-AE98-2CE67ACDA323}" type="datetime1">
              <a:rPr lang="ja-JP" altLang="en-US"/>
              <a:pPr>
                <a:defRPr/>
              </a:pPr>
              <a:t>2024/11/18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1F7226B-F858-4A4E-BAC5-8E2FB08318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CA0D1C3-2DF7-49F8-80E5-C0FDBFC77F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84939B6-35C6-4C90-8A84-B6CB275823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CF2E6C59-67BE-4393-98AD-64D5E66DAD8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5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2000">
                <a:latin typeface="ＭＳ Ｐゴシック" panose="020B0600070205080204" pitchFamily="50" charset="-128"/>
              </a:rPr>
              <a:t>61</a:t>
            </a:r>
            <a:r>
              <a:rPr lang="ja-JP" altLang="en-US" sz="2000">
                <a:latin typeface="ＭＳ Ｐゴシック" panose="020B0600070205080204" pitchFamily="50" charset="-128"/>
              </a:rPr>
              <a:t>回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日本周産期・新生児医学会学術集会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ja-JP" altLang="en-US" sz="3200" dirty="0">
                <a:latin typeface="ＭＳ Ｐゴシック" panose="020B0600070205080204" pitchFamily="50" charset="-128"/>
              </a:rPr>
              <a:t>利益相反状態の開示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en-US" altLang="ja-JP" sz="2400" dirty="0"/>
              <a:t> 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ja-JP" altLang="en-US" sz="2000" dirty="0">
                <a:latin typeface="ＭＳ Ｐゴシック" panose="020B0600070205080204" pitchFamily="50" charset="-128"/>
              </a:rPr>
              <a:t>筆頭演者氏名：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○○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○○</a:t>
            </a:r>
            <a:br>
              <a:rPr lang="en-US" altLang="ja-JP" sz="2000" dirty="0">
                <a:latin typeface="ＭＳ Ｐゴシック" panose="020B0600070205080204" pitchFamily="50" charset="-128"/>
              </a:rPr>
            </a:br>
            <a:r>
              <a:rPr lang="ja-JP" altLang="en-US" sz="2000" dirty="0">
                <a:latin typeface="ＭＳ Ｐゴシック" panose="020B0600070205080204" pitchFamily="50" charset="-128"/>
              </a:rPr>
              <a:t>所　属：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△△△△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　□□科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endParaRPr lang="ja-JP" altLang="en-US" sz="2400" dirty="0">
              <a:latin typeface="ＭＳ Ｐゴシック" panose="020B0600070205080204" pitchFamily="50" charset="-128"/>
            </a:endParaRPr>
          </a:p>
        </p:txBody>
      </p:sp>
      <p:sp>
        <p:nvSpPr>
          <p:cNvPr id="3075" name="サブタイトル 2">
            <a:extLst>
              <a:ext uri="{FF2B5EF4-FFF2-40B4-BE49-F238E27FC236}">
                <a16:creationId xmlns:a16="http://schemas.microsoft.com/office/drawing/2014/main" id="{3ED99F50-C5F6-44C9-838C-1480A064FD4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81000" y="3886200"/>
            <a:ext cx="8382000" cy="26670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私の今回の演題に関連して、開示すべき利益相反状態は以下のとおりです。</a:t>
            </a:r>
            <a:endParaRPr lang="en-US" altLang="ja-JP" sz="200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en-US" sz="200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　　　　　　　役員・顧問職</a:t>
            </a:r>
            <a:r>
              <a:rPr lang="en-US" altLang="ja-JP" sz="2000">
                <a:latin typeface="ＭＳ Ｐゴシック" panose="020B0600070205080204" pitchFamily="50" charset="-128"/>
              </a:rPr>
              <a:t>/</a:t>
            </a:r>
            <a:r>
              <a:rPr lang="ja-JP" altLang="en-US" sz="2000">
                <a:latin typeface="ＭＳ Ｐゴシック" panose="020B0600070205080204" pitchFamily="50" charset="-128"/>
              </a:rPr>
              <a:t>寄付講座所属　　　　　</a:t>
            </a:r>
            <a:r>
              <a:rPr lang="en-US" altLang="ja-JP" sz="2000">
                <a:latin typeface="ＭＳ Ｐゴシック" panose="020B0600070205080204" pitchFamily="50" charset="-128"/>
              </a:rPr>
              <a:t>○○</a:t>
            </a:r>
            <a:r>
              <a:rPr lang="ja-JP" altLang="en-US" sz="200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　　　　　　　講演料など　　　　　</a:t>
            </a:r>
            <a:r>
              <a:rPr lang="en-US" altLang="ja-JP" sz="2000">
                <a:latin typeface="ＭＳ Ｐゴシック" panose="020B0600070205080204" pitchFamily="50" charset="-128"/>
              </a:rPr>
              <a:t>□□</a:t>
            </a:r>
            <a:r>
              <a:rPr lang="ja-JP" altLang="en-US" sz="200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　　　　　　　研究費</a:t>
            </a:r>
            <a:r>
              <a:rPr lang="en-US" altLang="ja-JP" sz="2000">
                <a:latin typeface="ＭＳ Ｐゴシック" panose="020B0600070205080204" pitchFamily="50" charset="-128"/>
              </a:rPr>
              <a:t>/</a:t>
            </a:r>
            <a:r>
              <a:rPr lang="ja-JP" altLang="en-US" sz="2000">
                <a:latin typeface="ＭＳ Ｐゴシック" panose="020B0600070205080204" pitchFamily="50" charset="-128"/>
              </a:rPr>
              <a:t>奨学寄付金　　　　　株式会社</a:t>
            </a:r>
            <a:r>
              <a:rPr lang="en-US" altLang="ja-JP" sz="2000">
                <a:latin typeface="ＭＳ Ｐゴシック" panose="020B0600070205080204" pitchFamily="50" charset="-128"/>
              </a:rPr>
              <a:t>××</a:t>
            </a:r>
            <a:r>
              <a:rPr lang="ja-JP" altLang="en-US" sz="2000">
                <a:latin typeface="ＭＳ Ｐゴシック" panose="020B0600070205080204" pitchFamily="50" charset="-128"/>
              </a:rPr>
              <a:t>ファーマ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en-US" sz="2000">
              <a:latin typeface="ＭＳ Ｐゴシック" panose="020B060007020508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3B70011-B8F7-483D-8824-BA6BA08F5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第61回日本周産期・新生児医学会学術集会 利益相反状態の開示   筆頭演者氏名：　○○　○○ 所　属：　△△△△　□□科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2015-05-08T03:14:07Z</dcterms:created>
  <dcterms:modified xsi:type="dcterms:W3CDTF">2024-11-18T08:02:02Z</dcterms:modified>
</cp:coreProperties>
</file>