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BDAB1-D8F5-46A3-AA64-A77A44AC3CDB}" v="2" dt="2022-10-11T00:46:32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2024/11/18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61</a:t>
            </a:r>
            <a:r>
              <a:rPr lang="ja-JP" altLang="en-US" sz="2000">
                <a:latin typeface="ＭＳ Ｐゴシック" panose="020B0600070205080204" pitchFamily="50" charset="-128"/>
              </a:rPr>
              <a:t>回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第61回日本周産期・新生児医学会学術集会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2024-11-18T08:02:02Z</dcterms:modified>
</cp:coreProperties>
</file>