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2024/11/18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61</a:t>
            </a:r>
            <a:r>
              <a:rPr lang="ja-JP" altLang="en-US" sz="2000">
                <a:latin typeface="ＭＳ Ｐゴシック" panose="020B0600070205080204" pitchFamily="50" charset="-128"/>
              </a:rPr>
              <a:t>回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429000"/>
            <a:ext cx="8382000" cy="19723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□□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××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381000" y="5401341"/>
            <a:ext cx="83820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第61回日本周産期・新生児医学会学術集会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2024-11-18T08:02:38Z</dcterms:modified>
</cp:coreProperties>
</file>