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24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44F160D-E703-4EC1-882A-6A1F78558B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F9B639A-5A42-49AA-9CD8-B80FF53A20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3AFEA79-3490-4074-8EE2-5B8396948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30C1082-4744-4226-AE9A-763E7BE19715}" type="datetime1">
              <a:rPr lang="ja-JP" altLang="en-US"/>
              <a:pPr>
                <a:defRPr/>
              </a:pPr>
              <a:t>2023/11/30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A42167-6D6E-4C2A-B486-34F43B5AC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9CB3C0-6E73-4100-AB29-5620DDA71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834355-7778-4E70-93B9-7F5DE52A84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DCDEF48B-4D94-4CB3-BD8A-89329F5FBEA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/>
              <a:t>第</a:t>
            </a:r>
            <a:r>
              <a:rPr lang="en-US" altLang="ja-JP" sz="2000"/>
              <a:t>60</a:t>
            </a:r>
            <a:r>
              <a:rPr lang="ja-JP" altLang="en-US" sz="2000"/>
              <a:t>回</a:t>
            </a:r>
            <a:r>
              <a:rPr lang="ja-JP" altLang="en-US" sz="2000" dirty="0"/>
              <a:t>日本周産期・新生児医学会学術集会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000" dirty="0"/>
              <a:t>筆頭演者氏名：　</a:t>
            </a:r>
            <a:r>
              <a:rPr lang="en-US" altLang="ja-JP" sz="2000" dirty="0"/>
              <a:t>○○</a:t>
            </a:r>
            <a:r>
              <a:rPr lang="ja-JP" altLang="en-US" sz="2000" dirty="0"/>
              <a:t>　</a:t>
            </a:r>
            <a:r>
              <a:rPr lang="en-US" altLang="ja-JP" sz="2000" dirty="0"/>
              <a:t>○○</a:t>
            </a:r>
            <a:br>
              <a:rPr lang="en-US" altLang="ja-JP" sz="2000" dirty="0"/>
            </a:br>
            <a:r>
              <a:rPr lang="ja-JP" altLang="en-US" sz="2000" dirty="0"/>
              <a:t>所　属：　</a:t>
            </a:r>
            <a:r>
              <a:rPr lang="en-US" altLang="ja-JP" sz="2000" dirty="0"/>
              <a:t>△△△△</a:t>
            </a:r>
            <a:r>
              <a:rPr lang="ja-JP" altLang="en-US" sz="2000" dirty="0"/>
              <a:t>　□□科</a:t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A9E9D2F0-C05F-4B94-977C-3BC1CFB19F1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17A302-2B06-47B2-A387-DD4887A80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050B4BAA-F20B-4F3C-87D3-3DBED7E2FFB9}"/>
              </a:ext>
            </a:extLst>
          </p:cNvPr>
          <p:cNvSpPr txBox="1">
            <a:spLocks/>
          </p:cNvSpPr>
          <p:nvPr/>
        </p:nvSpPr>
        <p:spPr bwMode="auto">
          <a:xfrm>
            <a:off x="685800" y="5291913"/>
            <a:ext cx="7772400" cy="126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倫理的手続き</a:t>
            </a:r>
          </a:p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倫理委員会承認番号：○○○○○</a:t>
            </a:r>
          </a:p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提出した倫理委員会名：△△△△△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第60回日本周産期・新生児医学会学術集会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2015-05-08T03:14:39Z</dcterms:created>
  <dcterms:modified xsi:type="dcterms:W3CDTF">2023-11-30T04:46:23Z</dcterms:modified>
</cp:coreProperties>
</file>