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FC7B2-C80D-4D86-B74C-0DCE2305AF58}" v="3" dt="2022-10-18T05:40:05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9" d="100"/>
          <a:sy n="79" d="100"/>
        </p:scale>
        <p:origin x="1532" y="6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2023/1/24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2023/1/24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6B0DE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57</a:t>
            </a: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回糖尿病学の進歩</a:t>
            </a: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978650"/>
              </p:ext>
            </p:extLst>
          </p:nvPr>
        </p:nvGraphicFramePr>
        <p:xfrm>
          <a:off x="108743" y="872864"/>
          <a:ext cx="6946902" cy="44556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100-0005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東京都千代田区丸の内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丁目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番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号　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東京国際フォーラム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G508</a:t>
                      </a:r>
                      <a:endParaRPr lang="ja-JP" altLang="en-US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57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回糖尿病学の進歩　運営本部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lang="en-US" altLang="ja-JP" sz="1200" b="1" i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:  080-5611-1461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日（木）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110</Words>
  <Application>Microsoft Office PowerPoint</Application>
  <PresentationFormat>B5 (ISO) 176x250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片桐 香織</cp:lastModifiedBy>
  <cp:revision>114</cp:revision>
  <cp:lastPrinted>2022-10-18T06:44:05Z</cp:lastPrinted>
  <dcterms:created xsi:type="dcterms:W3CDTF">2011-01-14T11:42:04Z</dcterms:created>
  <dcterms:modified xsi:type="dcterms:W3CDTF">2023-01-24T10:53:50Z</dcterms:modified>
</cp:coreProperties>
</file>