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3"/>
  </p:normalViewPr>
  <p:slideViewPr>
    <p:cSldViewPr snapToGrid="0" snapToObjects="1" showGuides="1"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245511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0928" y="195106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John Doe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3319214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281515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Principal </a:t>
            </a:r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Researcher: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389665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We 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C8A4F213-C7F7-E946-9455-E35B66CA5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92" y="142875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2-1</a:t>
            </a:r>
          </a:p>
        </p:txBody>
      </p:sp>
    </p:spTree>
    <p:extLst>
      <p:ext uri="{BB962C8B-B14F-4D97-AF65-F5344CB8AC3E}">
        <p14:creationId xmlns:p14="http://schemas.microsoft.com/office/powerpoint/2010/main" val="13392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286321" y="1772816"/>
            <a:ext cx="8606159" cy="432048"/>
          </a:xfrm>
        </p:spPr>
        <p:txBody>
          <a:bodyPr/>
          <a:lstStyle/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1628800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0928" y="1124744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John Doe</a:t>
            </a:r>
          </a:p>
          <a:p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313556" y="3007366"/>
            <a:ext cx="8606159" cy="305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24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  <a:endParaRPr lang="en-US" altLang="ja-JP" sz="2400" b="1" dirty="0">
              <a:solidFill>
                <a:srgbClr val="558ED5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2829120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2325064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Principal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 </a:t>
            </a:r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Researcher: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2800" dirty="0">
              <a:solidFill>
                <a:srgbClr val="FF6600"/>
              </a:solidFill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C9DC23A8-4102-5447-B347-963191524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92" y="142875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2-2</a:t>
            </a:r>
          </a:p>
        </p:txBody>
      </p:sp>
    </p:spTree>
    <p:extLst>
      <p:ext uri="{BB962C8B-B14F-4D97-AF65-F5344CB8AC3E}">
        <p14:creationId xmlns:p14="http://schemas.microsoft.com/office/powerpoint/2010/main" val="158181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286321" y="1412776"/>
            <a:ext cx="8606159" cy="2284476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60000"/>
              </a:lnSpc>
              <a:spcBef>
                <a:spcPts val="600"/>
              </a:spcBef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900" indent="-342900" algn="l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900" indent="-342900" algn="l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900" indent="-342900" algn="l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24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134076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0928" y="83671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John Doe</a:t>
            </a:r>
            <a:endParaRPr lang="en-US" altLang="ja-JP" sz="1600" b="1" dirty="0">
              <a:solidFill>
                <a:srgbClr val="000090"/>
              </a:solidFill>
              <a:latin typeface="Calibri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416320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369725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Principal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 </a:t>
            </a:r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Researcher: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B63ACD40-1BD6-2743-8126-DDD408E68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92" y="142875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2-3</a:t>
            </a: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41EF1104-532B-0B45-9BC9-2BEACD758E10}"/>
              </a:ext>
            </a:extLst>
          </p:cNvPr>
          <p:cNvSpPr txBox="1">
            <a:spLocks/>
          </p:cNvSpPr>
          <p:nvPr/>
        </p:nvSpPr>
        <p:spPr>
          <a:xfrm>
            <a:off x="288821" y="4299942"/>
            <a:ext cx="8606159" cy="25580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70000"/>
              </a:lnSpc>
              <a:spcBef>
                <a:spcPts val="600"/>
              </a:spcBef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24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9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2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286321" y="1688151"/>
            <a:ext cx="8606159" cy="432048"/>
          </a:xfrm>
        </p:spPr>
        <p:txBody>
          <a:bodyPr/>
          <a:lstStyle/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2" y="1544135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0928" y="1040079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John Doe</a:t>
            </a:r>
          </a:p>
          <a:p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286321" y="3074718"/>
            <a:ext cx="8606159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70000"/>
              </a:lnSpc>
              <a:spcBef>
                <a:spcPts val="600"/>
              </a:spcBef>
            </a:pPr>
            <a:r>
              <a:rPr lang="en-US" altLang="ja-JP" sz="2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2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24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900" indent="-342900" algn="l">
              <a:lnSpc>
                <a:spcPct val="7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2" y="2845673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2341617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Principal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 </a:t>
            </a:r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Researcher: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2800" dirty="0">
              <a:solidFill>
                <a:srgbClr val="FF6600"/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281201" y="5682130"/>
            <a:ext cx="8606159" cy="89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Aft>
                <a:spcPts val="300"/>
              </a:spcAft>
            </a:pPr>
            <a:r>
              <a:rPr lang="en-US" altLang="ja-JP" sz="28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My spouse has the following financial relationships to disclose.</a:t>
            </a:r>
            <a:endParaRPr lang="en-US" altLang="ja-JP" sz="2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Employee/leadership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,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Inc.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, </a:t>
            </a:r>
            <a:r>
              <a:rPr lang="en-US" altLang="ja-JP" sz="24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Inc.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4128934B-3C18-9F44-97A9-28B95A03A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92" y="142875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2-4</a:t>
            </a:r>
          </a:p>
        </p:txBody>
      </p:sp>
    </p:spTree>
    <p:extLst>
      <p:ext uri="{BB962C8B-B14F-4D97-AF65-F5344CB8AC3E}">
        <p14:creationId xmlns:p14="http://schemas.microsoft.com/office/powerpoint/2010/main" val="45108250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434</Words>
  <Application>Microsoft Office PowerPoint</Application>
  <PresentationFormat>画面に合わせる (4:3)</PresentationFormat>
  <Paragraphs>64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Wingdings</vt:lpstr>
      <vt:lpstr>ホワイト</vt:lpstr>
      <vt:lpstr>COI Disclosure Information</vt:lpstr>
      <vt:lpstr>COI Disclosure Information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森田千鶴</cp:lastModifiedBy>
  <cp:revision>11</cp:revision>
  <dcterms:created xsi:type="dcterms:W3CDTF">2016-01-27T08:37:39Z</dcterms:created>
  <dcterms:modified xsi:type="dcterms:W3CDTF">2020-08-12T08:14:51Z</dcterms:modified>
</cp:coreProperties>
</file>