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600118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n>
                  <a:solidFill>
                    <a:schemeClr val="tx1"/>
                  </a:solidFill>
                </a:ln>
              </a:rPr>
              <a:t>Sample</a:t>
            </a:r>
            <a:endParaRPr kumimoji="1"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2177365" y="535063"/>
            <a:ext cx="6178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Without any financial relationship to disclose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916497" y="2171175"/>
            <a:ext cx="103590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/>
              <a:t>The 51st </a:t>
            </a:r>
            <a:r>
              <a:rPr kumimoji="1" lang="en-US" altLang="ja-JP" sz="2400" b="1" dirty="0"/>
              <a:t>Annual Meeting of the Japan Shoulder Society</a:t>
            </a:r>
          </a:p>
          <a:p>
            <a:pPr algn="ctr"/>
            <a:r>
              <a:rPr kumimoji="1" lang="en-US" altLang="ja-JP" sz="5600" b="1" dirty="0"/>
              <a:t>COI Disclosure Information</a:t>
            </a:r>
          </a:p>
          <a:p>
            <a:pPr algn="ctr"/>
            <a:endParaRPr kumimoji="1" lang="en-US" altLang="ja-JP" sz="2000" b="1" dirty="0"/>
          </a:p>
          <a:p>
            <a:pPr algn="ctr"/>
            <a:r>
              <a:rPr kumimoji="1" lang="en-US" altLang="ja-JP" sz="4000" b="1" dirty="0"/>
              <a:t>Presenter:</a:t>
            </a:r>
            <a:r>
              <a:rPr lang="ja-JP" altLang="en-US" sz="4000" b="1" dirty="0"/>
              <a:t> </a:t>
            </a:r>
            <a:r>
              <a:rPr kumimoji="1" lang="ja-JP" altLang="en-US" sz="4000" dirty="0"/>
              <a:t>〇〇〇</a:t>
            </a:r>
            <a:r>
              <a:rPr kumimoji="1" lang="ja-JP" altLang="en-US" sz="4000" b="1" dirty="0"/>
              <a:t>○○○○ </a:t>
            </a: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678409" y="5144251"/>
            <a:ext cx="8835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b="1" dirty="0"/>
              <a:t>I have no financial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63474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鮫島 友作</cp:lastModifiedBy>
  <cp:revision>10</cp:revision>
  <dcterms:created xsi:type="dcterms:W3CDTF">2023-03-14T03:52:42Z</dcterms:created>
  <dcterms:modified xsi:type="dcterms:W3CDTF">2024-03-22T01:46:54Z</dcterms:modified>
</cp:coreProperties>
</file>