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学術集会口演発表時に開示すべき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があるとき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1918981" y="1206441"/>
            <a:ext cx="83540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/>
              <a:t>第</a:t>
            </a:r>
            <a:r>
              <a:rPr kumimoji="1" lang="en-US" altLang="ja-JP" sz="4400" b="1"/>
              <a:t>21</a:t>
            </a:r>
            <a:r>
              <a:rPr kumimoji="1" lang="ja-JP" altLang="en-US" sz="4400" b="1"/>
              <a:t>回</a:t>
            </a:r>
            <a:r>
              <a:rPr kumimoji="1" lang="ja-JP" altLang="en-US" sz="4400" b="1" dirty="0"/>
              <a:t>日本肩の運動機能研究会</a:t>
            </a:r>
          </a:p>
          <a:p>
            <a:pPr algn="ctr"/>
            <a:r>
              <a:rPr lang="ja-JP" altLang="en-US" sz="4400" b="1" dirty="0"/>
              <a:t>筆頭演者の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</a:t>
            </a:r>
            <a:endParaRPr lang="en-US" altLang="ja-JP" sz="4400" b="1" dirty="0"/>
          </a:p>
          <a:p>
            <a:pPr algn="ctr"/>
            <a:endParaRPr lang="en-US" altLang="ja-JP" sz="1600" b="1" dirty="0"/>
          </a:p>
          <a:p>
            <a:pPr algn="ctr"/>
            <a:r>
              <a:rPr lang="ja-JP" altLang="en-US" sz="3200" b="1" dirty="0"/>
              <a:t>筆頭演者氏名：○○  ○○</a:t>
            </a:r>
            <a:endParaRPr lang="en-US" altLang="ja-JP" sz="32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217014" y="3498918"/>
            <a:ext cx="975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b="1" dirty="0"/>
              <a:t>演題発表に関連し、開示すべき</a:t>
            </a:r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関係にある企業等として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2F140-EF69-481E-4606-3C5D5AEED0F6}"/>
              </a:ext>
            </a:extLst>
          </p:cNvPr>
          <p:cNvSpPr txBox="1"/>
          <p:nvPr/>
        </p:nvSpPr>
        <p:spPr>
          <a:xfrm>
            <a:off x="3687495" y="4097639"/>
            <a:ext cx="4817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役員・顧問職：　　　　　なし</a:t>
            </a:r>
            <a:endParaRPr kumimoji="1" lang="en-US" altLang="ja-JP" b="1" dirty="0"/>
          </a:p>
          <a:p>
            <a:r>
              <a:rPr lang="ja-JP" altLang="en-US" b="1" dirty="0"/>
              <a:t>株保有・利益：　　　　　なし</a:t>
            </a:r>
            <a:endParaRPr lang="en-US" altLang="ja-JP" b="1" dirty="0"/>
          </a:p>
          <a:p>
            <a:r>
              <a:rPr kumimoji="1" lang="ja-JP" altLang="en-US" b="1" dirty="0"/>
              <a:t>特許使用料：　　　　　　なし</a:t>
            </a:r>
            <a:endParaRPr kumimoji="1" lang="en-US" altLang="ja-JP" b="1" dirty="0"/>
          </a:p>
          <a:p>
            <a:r>
              <a:rPr lang="ja-JP" altLang="en-US" b="1" dirty="0"/>
              <a:t>講演料：　　　　　　　　〇〇製薬</a:t>
            </a:r>
            <a:endParaRPr lang="en-US" altLang="ja-JP" b="1" dirty="0"/>
          </a:p>
          <a:p>
            <a:r>
              <a:rPr kumimoji="1" lang="ja-JP" altLang="en-US" b="1" dirty="0"/>
              <a:t>原稿料：　　　　　　　　なし</a:t>
            </a:r>
            <a:endParaRPr kumimoji="1" lang="en-US" altLang="ja-JP" b="1" dirty="0"/>
          </a:p>
          <a:p>
            <a:r>
              <a:rPr lang="ja-JP" altLang="en-US" b="1" dirty="0"/>
              <a:t>受託研究・共同研究費：　　　〇〇製薬</a:t>
            </a:r>
            <a:endParaRPr lang="en-US" altLang="ja-JP" b="1" dirty="0"/>
          </a:p>
          <a:p>
            <a:r>
              <a:rPr kumimoji="1" lang="ja-JP" altLang="en-US" b="1" dirty="0"/>
              <a:t>奨学寄付金：　　　　　　〇〇製薬</a:t>
            </a:r>
            <a:endParaRPr kumimoji="1" lang="en-US" altLang="ja-JP" b="1" dirty="0"/>
          </a:p>
          <a:p>
            <a:r>
              <a:rPr lang="ja-JP" altLang="en-US" b="1" dirty="0"/>
              <a:t>寄付講座所属：　　　　　あり（〇〇製薬）</a:t>
            </a:r>
            <a:endParaRPr lang="en-US" altLang="ja-JP" b="1" dirty="0"/>
          </a:p>
          <a:p>
            <a:r>
              <a:rPr kumimoji="1" lang="ja-JP" altLang="en-US" b="1" dirty="0"/>
              <a:t>贈答品などの報酬：　　　なし</a:t>
            </a:r>
          </a:p>
        </p:txBody>
      </p:sp>
    </p:spTree>
    <p:extLst>
      <p:ext uri="{BB962C8B-B14F-4D97-AF65-F5344CB8AC3E}">
        <p14:creationId xmlns:p14="http://schemas.microsoft.com/office/powerpoint/2010/main" val="119949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13</cp:revision>
  <dcterms:created xsi:type="dcterms:W3CDTF">2023-03-14T03:52:42Z</dcterms:created>
  <dcterms:modified xsi:type="dcterms:W3CDTF">2024-03-22T01:46:27Z</dcterms:modified>
</cp:coreProperties>
</file>