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128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2019/3/20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084162"/>
            <a:ext cx="6960676" cy="138499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/>
              <a:t>The 46th </a:t>
            </a:r>
            <a:r>
              <a:rPr lang="en-US" altLang="ja-JP" sz="2000" b="1" dirty="0"/>
              <a:t>Annual Meeting of the Japan Shoulder Society</a:t>
            </a:r>
            <a:br>
              <a:rPr lang="en-US" altLang="ja-JP" sz="2000" b="1" dirty="0"/>
            </a:br>
            <a:r>
              <a:rPr lang="en-US" altLang="ja-JP" sz="3600" b="1" dirty="0"/>
              <a:t>COI Disclosure Information</a:t>
            </a:r>
            <a:endParaRPr lang="en-US" altLang="ja-JP" sz="3600" dirty="0"/>
          </a:p>
          <a:p>
            <a:pPr algn="ctr"/>
            <a:r>
              <a:rPr lang="en-US" altLang="ja-JP" sz="2800" dirty="0"/>
              <a:t>Presenter</a:t>
            </a:r>
            <a:r>
              <a:rPr lang="ja-JP" altLang="en-US" sz="2800" dirty="0"/>
              <a:t>：　○○　○○</a:t>
            </a:r>
            <a:endParaRPr lang="en-US" altLang="ja-JP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0274" y="2748413"/>
            <a:ext cx="816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I have the following financial relationships to disclose.</a:t>
            </a:r>
            <a:endParaRPr kumimoji="1" lang="ja-JP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63563" y="3335951"/>
            <a:ext cx="8166100" cy="331304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kumimoji="0" lang="en-US" altLang="ja-JP" sz="2400" dirty="0">
                <a:ea typeface="ＭＳ Ｐゴシック" pitchFamily="50" charset="-128"/>
              </a:rPr>
              <a:t>1) Advisor</a:t>
            </a:r>
            <a:r>
              <a:rPr kumimoji="0" lang="ja-JP" altLang="en-US" sz="2400" dirty="0">
                <a:ea typeface="ＭＳ Ｐゴシック" pitchFamily="50" charset="-128"/>
              </a:rPr>
              <a:t>：</a:t>
            </a:r>
            <a:r>
              <a:rPr kumimoji="0" lang="en-US" altLang="ja-JP" sz="2400" dirty="0">
                <a:ea typeface="ＭＳ Ｐゴシック" pitchFamily="50" charset="-128"/>
              </a:rPr>
              <a:t>No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ja-JP" sz="2400" dirty="0">
                <a:ea typeface="ＭＳ Ｐゴシック" pitchFamily="50" charset="-128"/>
              </a:rPr>
              <a:t>2) Stock Ownership/Profits</a:t>
            </a:r>
            <a:r>
              <a:rPr kumimoji="0" lang="ja-JP" altLang="en-US" sz="2400" dirty="0">
                <a:ea typeface="ＭＳ Ｐゴシック" pitchFamily="50" charset="-128"/>
              </a:rPr>
              <a:t>：</a:t>
            </a:r>
            <a:r>
              <a:rPr kumimoji="0" lang="en-US" altLang="ja-JP" sz="2400" dirty="0">
                <a:ea typeface="ＭＳ Ｐゴシック" pitchFamily="50" charset="-128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>
                <a:ea typeface="ＭＳ Ｐゴシック" pitchFamily="50" charset="-128"/>
              </a:rPr>
              <a:t>3) Royalties</a:t>
            </a:r>
            <a:r>
              <a:rPr kumimoji="0" lang="ja-JP" altLang="en-US" sz="2400" dirty="0">
                <a:ea typeface="ＭＳ Ｐゴシック" pitchFamily="50" charset="-128"/>
              </a:rPr>
              <a:t>：</a:t>
            </a:r>
            <a:r>
              <a:rPr kumimoji="0" lang="en-US" altLang="ja-JP" sz="2400" dirty="0">
                <a:ea typeface="ＭＳ Ｐゴシック" pitchFamily="50" charset="-128"/>
              </a:rPr>
              <a:t>None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ja-JP" sz="2400" dirty="0">
                <a:ea typeface="ＭＳ Ｐゴシック" pitchFamily="50" charset="-128"/>
              </a:rPr>
              <a:t>4) Lecture Fees</a:t>
            </a:r>
            <a:r>
              <a:rPr kumimoji="0" lang="ja-JP" altLang="en-US" sz="2400" dirty="0">
                <a:ea typeface="ＭＳ Ｐゴシック" pitchFamily="50" charset="-128"/>
              </a:rPr>
              <a:t>：○○ </a:t>
            </a:r>
            <a:r>
              <a:rPr kumimoji="0" lang="en-US" altLang="ja-JP" sz="2400" dirty="0">
                <a:ea typeface="ＭＳ Ｐゴシック" pitchFamily="50" charset="-128"/>
              </a:rPr>
              <a:t>Inc.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>
                <a:ea typeface="ＭＳ Ｐゴシック" pitchFamily="50" charset="-128"/>
              </a:rPr>
              <a:t>5) Manuscript Fees</a:t>
            </a:r>
            <a:r>
              <a:rPr kumimoji="0" lang="ja-JP" altLang="en-US" sz="2400" dirty="0">
                <a:ea typeface="ＭＳ Ｐゴシック" pitchFamily="50" charset="-128"/>
              </a:rPr>
              <a:t>：</a:t>
            </a:r>
            <a:r>
              <a:rPr kumimoji="0" lang="en-US" altLang="ja-JP" sz="2400" dirty="0">
                <a:ea typeface="ＭＳ Ｐゴシック" pitchFamily="50" charset="-128"/>
              </a:rPr>
              <a:t>None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>
                <a:ea typeface="ＭＳ Ｐゴシック" pitchFamily="50" charset="-128"/>
              </a:rPr>
              <a:t>6) Consigned/Joint Research Expenses</a:t>
            </a:r>
            <a:r>
              <a:rPr kumimoji="0" lang="ja-JP" altLang="en-US" sz="2400" dirty="0">
                <a:ea typeface="ＭＳ Ｐゴシック" pitchFamily="50" charset="-128"/>
              </a:rPr>
              <a:t>：○○ </a:t>
            </a:r>
            <a:r>
              <a:rPr kumimoji="0" lang="en-US" altLang="ja-JP" sz="2400" dirty="0">
                <a:ea typeface="ＭＳ Ｐゴシック" pitchFamily="50" charset="-128"/>
              </a:rPr>
              <a:t>Inc.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>
                <a:ea typeface="ＭＳ Ｐゴシック" pitchFamily="50" charset="-128"/>
              </a:rPr>
              <a:t>7) Scholarship Donations</a:t>
            </a:r>
            <a:r>
              <a:rPr kumimoji="0" lang="ja-JP" altLang="en-US" sz="2400" dirty="0">
                <a:ea typeface="ＭＳ Ｐゴシック" pitchFamily="50" charset="-128"/>
              </a:rPr>
              <a:t>：○○ </a:t>
            </a:r>
            <a:r>
              <a:rPr kumimoji="0" lang="en-US" altLang="ja-JP" sz="2400" dirty="0">
                <a:ea typeface="ＭＳ Ｐゴシック" pitchFamily="50" charset="-128"/>
              </a:rPr>
              <a:t>Inc.</a:t>
            </a:r>
          </a:p>
          <a:p>
            <a:pPr>
              <a:lnSpc>
                <a:spcPct val="80000"/>
              </a:lnSpc>
              <a:buNone/>
            </a:pPr>
            <a:r>
              <a:rPr kumimoji="0" lang="en-US" altLang="ja-JP" sz="2400" dirty="0">
                <a:ea typeface="ＭＳ Ｐゴシック" pitchFamily="50" charset="-128"/>
              </a:rPr>
              <a:t>8) Course Affiliation</a:t>
            </a:r>
            <a:r>
              <a:rPr kumimoji="0" lang="ja-JP" altLang="en-US" sz="2400" dirty="0">
                <a:ea typeface="ＭＳ Ｐゴシック" pitchFamily="50" charset="-128"/>
              </a:rPr>
              <a:t>：</a:t>
            </a:r>
            <a:r>
              <a:rPr kumimoji="0" lang="en-US" altLang="ja-JP" sz="2400" dirty="0">
                <a:ea typeface="ＭＳ Ｐゴシック" pitchFamily="50" charset="-128"/>
              </a:rPr>
              <a:t>Yes</a:t>
            </a:r>
            <a:r>
              <a:rPr kumimoji="0" lang="ja-JP" altLang="en-US" sz="2400" dirty="0">
                <a:ea typeface="ＭＳ Ｐゴシック" pitchFamily="50" charset="-128"/>
              </a:rPr>
              <a:t>（○○ </a:t>
            </a:r>
            <a:r>
              <a:rPr kumimoji="0" lang="en-US" altLang="ja-JP" sz="2400" dirty="0">
                <a:ea typeface="ＭＳ Ｐゴシック" pitchFamily="50" charset="-128"/>
              </a:rPr>
              <a:t>Inc.</a:t>
            </a:r>
            <a:r>
              <a:rPr kumimoji="0" lang="ja-JP" altLang="en-US" sz="2400" dirty="0">
                <a:ea typeface="ＭＳ Ｐゴシック" pitchFamily="50" charset="-128"/>
              </a:rPr>
              <a:t>）</a:t>
            </a:r>
            <a:endParaRPr kumimoji="0" lang="en-US" altLang="ja-JP" sz="2400" dirty="0">
              <a:ea typeface="ＭＳ Ｐゴシック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en-US" altLang="ja-JP" sz="2400" dirty="0">
                <a:ea typeface="ＭＳ Ｐゴシック" pitchFamily="50" charset="-128"/>
              </a:rPr>
              <a:t>9) Gifts &amp; Other Remuneration</a:t>
            </a:r>
            <a:r>
              <a:rPr kumimoji="0" lang="ja-JP" altLang="en-US" sz="2400" dirty="0">
                <a:ea typeface="ＭＳ Ｐゴシック" pitchFamily="50" charset="-128"/>
              </a:rPr>
              <a:t>：</a:t>
            </a:r>
            <a:r>
              <a:rPr kumimoji="0" lang="en-US" altLang="ja-JP" sz="2400" dirty="0">
                <a:ea typeface="ＭＳ Ｐゴシック" pitchFamily="50" charset="-128"/>
              </a:rPr>
              <a:t>None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92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Nobuyuki Yamamoto</dc:creator>
  <cp:lastModifiedBy>古知屋 真友</cp:lastModifiedBy>
  <cp:revision>13</cp:revision>
  <dcterms:created xsi:type="dcterms:W3CDTF">2012-09-25T09:04:10Z</dcterms:created>
  <dcterms:modified xsi:type="dcterms:W3CDTF">2019-03-20T09:13:38Z</dcterms:modified>
</cp:coreProperties>
</file>