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A45AF-53DF-45DA-805F-804985F85629}" v="8" dt="2026-10-29T01:30:51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3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梶原 ゆりか" userId="1ed267eb-8201-4dc2-b96d-4fb4c52d39c1" providerId="ADAL" clId="{C33BF274-3483-4360-93AA-454F20D86ECC}"/>
    <pc:docChg chg="undo custSel modSld">
      <pc:chgData name="梶原 ゆりか" userId="1ed267eb-8201-4dc2-b96d-4fb4c52d39c1" providerId="ADAL" clId="{C33BF274-3483-4360-93AA-454F20D86ECC}" dt="2026-10-29T01:30:51.703" v="109"/>
      <pc:docMkLst>
        <pc:docMk/>
      </pc:docMkLst>
      <pc:sldChg chg="modSp mod">
        <pc:chgData name="梶原 ゆりか" userId="1ed267eb-8201-4dc2-b96d-4fb4c52d39c1" providerId="ADAL" clId="{C33BF274-3483-4360-93AA-454F20D86ECC}" dt="2026-10-29T01:30:51.703" v="109"/>
        <pc:sldMkLst>
          <pc:docMk/>
          <pc:sldMk cId="3919939482" sldId="256"/>
        </pc:sldMkLst>
        <pc:spChg chg="mod">
          <ac:chgData name="梶原 ゆりか" userId="1ed267eb-8201-4dc2-b96d-4fb4c52d39c1" providerId="ADAL" clId="{C33BF274-3483-4360-93AA-454F20D86ECC}" dt="2026-10-29T01:30:15.288" v="87"/>
          <ac:spMkLst>
            <pc:docMk/>
            <pc:sldMk cId="3919939482" sldId="256"/>
            <ac:spMk id="10" creationId="{91E4761C-0DAA-6493-4D2D-AED79E1E6085}"/>
          </ac:spMkLst>
        </pc:spChg>
        <pc:graphicFrameChg chg="mod">
          <ac:chgData name="梶原 ゆりか" userId="1ed267eb-8201-4dc2-b96d-4fb4c52d39c1" providerId="ADAL" clId="{C33BF274-3483-4360-93AA-454F20D86ECC}" dt="2026-10-29T01:30:51.703" v="109"/>
          <ac:graphicFrameMkLst>
            <pc:docMk/>
            <pc:sldMk cId="3919939482" sldId="256"/>
            <ac:graphicFrameMk id="7" creationId="{55106A52-8156-9D9F-0F89-2B83FE652DCA}"/>
          </ac:graphicFrameMkLst>
        </pc:graphicFrameChg>
        <pc:graphicFrameChg chg="mod modGraphic">
          <ac:chgData name="梶原 ゆりか" userId="1ed267eb-8201-4dc2-b96d-4fb4c52d39c1" providerId="ADAL" clId="{C33BF274-3483-4360-93AA-454F20D86ECC}" dt="2026-10-29T01:30:36.777" v="108"/>
          <ac:graphicFrameMkLst>
            <pc:docMk/>
            <pc:sldMk cId="3919939482" sldId="256"/>
            <ac:graphicFrameMk id="8" creationId="{95F816E5-03F3-102F-4882-B93890B525A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E23AE-1F00-4AD3-BE9B-F944196A394A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27C81-84C2-4061-A516-3A0C69C44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72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52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316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21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31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147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7350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0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4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31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71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84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9E8F94-D805-4705-839A-432901DBF8F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83421-F0C8-4BF6-AFA8-28E778B4D0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04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DFA3676-19A0-27A2-CCCA-A967E65545BE}"/>
              </a:ext>
            </a:extLst>
          </p:cNvPr>
          <p:cNvSpPr/>
          <p:nvPr/>
        </p:nvSpPr>
        <p:spPr>
          <a:xfrm>
            <a:off x="0" y="0"/>
            <a:ext cx="9144000" cy="1125416"/>
          </a:xfrm>
          <a:prstGeom prst="rect">
            <a:avLst/>
          </a:prstGeom>
          <a:solidFill>
            <a:srgbClr val="FFB7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graphicFrame>
        <p:nvGraphicFramePr>
          <p:cNvPr id="5" name="表 7">
            <a:extLst>
              <a:ext uri="{FF2B5EF4-FFF2-40B4-BE49-F238E27FC236}">
                <a16:creationId xmlns:a16="http://schemas.microsoft.com/office/drawing/2014/main" id="{9A47207D-C219-CCCD-0798-9141514B6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564867"/>
              </p:ext>
            </p:extLst>
          </p:nvPr>
        </p:nvGraphicFramePr>
        <p:xfrm>
          <a:off x="4211515" y="1371601"/>
          <a:ext cx="4712279" cy="615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40">
                  <a:extLst>
                    <a:ext uri="{9D8B030D-6E8A-4147-A177-3AD203B41FA5}">
                      <a16:colId xmlns:a16="http://schemas.microsoft.com/office/drawing/2014/main" val="3555410851"/>
                    </a:ext>
                  </a:extLst>
                </a:gridCol>
                <a:gridCol w="3078739">
                  <a:extLst>
                    <a:ext uri="{9D8B030D-6E8A-4147-A177-3AD203B41FA5}">
                      <a16:colId xmlns:a16="http://schemas.microsoft.com/office/drawing/2014/main" val="1100614488"/>
                    </a:ext>
                  </a:extLst>
                </a:gridCol>
              </a:tblGrid>
              <a:tr h="6154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送付個口数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／　　　　個口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677280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9B87B8F-A774-8A3E-CA02-FD9340A4C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339680"/>
              </p:ext>
            </p:extLst>
          </p:nvPr>
        </p:nvGraphicFramePr>
        <p:xfrm>
          <a:off x="263769" y="1987063"/>
          <a:ext cx="8661291" cy="2329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395">
                  <a:extLst>
                    <a:ext uri="{9D8B030D-6E8A-4147-A177-3AD203B41FA5}">
                      <a16:colId xmlns:a16="http://schemas.microsoft.com/office/drawing/2014/main" val="3555410851"/>
                    </a:ext>
                  </a:extLst>
                </a:gridCol>
                <a:gridCol w="6647896">
                  <a:extLst>
                    <a:ext uri="{9D8B030D-6E8A-4147-A177-3AD203B41FA5}">
                      <a16:colId xmlns:a16="http://schemas.microsoft.com/office/drawing/2014/main" val="1100614488"/>
                    </a:ext>
                  </a:extLst>
                </a:gridCol>
              </a:tblGrid>
              <a:tr h="4659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団体名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677280"/>
                  </a:ext>
                </a:extLst>
              </a:tr>
              <a:tr h="4659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ご担当者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/</a:t>
                      </a:r>
                      <a:r>
                        <a:rPr kumimoji="1" lang="ja-JP" altLang="en-US" sz="110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連絡先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(</a:t>
                      </a:r>
                      <a:r>
                        <a:rPr kumimoji="1" lang="ja-JP" altLang="en-US" sz="110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携帯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)</a:t>
                      </a:r>
                      <a:endParaRPr kumimoji="1" lang="ja-JP" altLang="en-US" sz="110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</a:rPr>
                        <a:t>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209038"/>
                  </a:ext>
                </a:extLst>
              </a:tr>
              <a:tr h="465993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送付内容</a:t>
                      </a:r>
                      <a:endParaRPr kumimoji="1" lang="en-US" altLang="ja-JP" sz="1100" dirty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(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数量もご記載ください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)</a:t>
                      </a: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983973"/>
                  </a:ext>
                </a:extLst>
              </a:tr>
              <a:tr h="46599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046679"/>
                  </a:ext>
                </a:extLst>
              </a:tr>
              <a:tr h="46599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400">
                        <a:solidFill>
                          <a:schemeClr val="tx1"/>
                        </a:solidFill>
                        <a:latin typeface="Meiryo UI" panose="020B0604030504040204" pitchFamily="34" charset="-128"/>
                        <a:ea typeface="Meiryo UI" panose="020B060403050404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654082"/>
                  </a:ext>
                </a:extLst>
              </a:tr>
            </a:tbl>
          </a:graphicData>
        </a:graphic>
      </p:graphicFrame>
      <p:graphicFrame>
        <p:nvGraphicFramePr>
          <p:cNvPr id="7" name="表 7">
            <a:extLst>
              <a:ext uri="{FF2B5EF4-FFF2-40B4-BE49-F238E27FC236}">
                <a16:creationId xmlns:a16="http://schemas.microsoft.com/office/drawing/2014/main" id="{55106A52-8156-9D9F-0F89-2B83FE652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10973"/>
              </p:ext>
            </p:extLst>
          </p:nvPr>
        </p:nvGraphicFramePr>
        <p:xfrm>
          <a:off x="281862" y="4475284"/>
          <a:ext cx="3718638" cy="1417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638">
                  <a:extLst>
                    <a:ext uri="{9D8B030D-6E8A-4147-A177-3AD203B41FA5}">
                      <a16:colId xmlns:a16="http://schemas.microsoft.com/office/drawing/2014/main" val="1100614488"/>
                    </a:ext>
                  </a:extLst>
                </a:gridCol>
              </a:tblGrid>
              <a:tr h="1417515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送付先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</a:p>
                    <a:p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〒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890-0053</a:t>
                      </a:r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</a:t>
                      </a:r>
                    </a:p>
                    <a:p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鹿児島県鹿児島市中央町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19-40 Li-Ka1920</a:t>
                      </a:r>
                    </a:p>
                    <a:p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ライカ南国ホール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5F</a:t>
                      </a:r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楽屋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</a:t>
                      </a:r>
                    </a:p>
                    <a:p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第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41</a:t>
                      </a:r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回日本糖尿病合併症学会 運営本部宛</a:t>
                      </a:r>
                    </a:p>
                    <a:p>
                      <a:endParaRPr kumimoji="1" lang="ja-JP" altLang="en-US" sz="1000" b="0" kern="1200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TEL</a:t>
                      </a:r>
                      <a:r>
                        <a:rPr kumimoji="1" lang="ja-JP" altLang="en-US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1000" b="0" kern="1200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099-203-0649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67728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95F816E5-03F3-102F-4882-B93890B52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62620"/>
              </p:ext>
            </p:extLst>
          </p:nvPr>
        </p:nvGraphicFramePr>
        <p:xfrm>
          <a:off x="5864469" y="4485050"/>
          <a:ext cx="3007823" cy="77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823">
                  <a:extLst>
                    <a:ext uri="{9D8B030D-6E8A-4147-A177-3AD203B41FA5}">
                      <a16:colId xmlns:a16="http://schemas.microsoft.com/office/drawing/2014/main" val="1100614488"/>
                    </a:ext>
                  </a:extLst>
                </a:gridCol>
              </a:tblGrid>
              <a:tr h="77275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【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期日指定</a:t>
                      </a: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】</a:t>
                      </a:r>
                    </a:p>
                    <a:p>
                      <a:pPr algn="ctr"/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11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月</a:t>
                      </a: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19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日（木）</a:t>
                      </a:r>
                      <a:r>
                        <a:rPr kumimoji="1" lang="en-US" altLang="ja-JP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AM</a:t>
                      </a:r>
                      <a:r>
                        <a:rPr kumimoji="1" lang="ja-JP" altLang="en-US" sz="1800" b="1" dirty="0">
                          <a:solidFill>
                            <a:srgbClr val="FF0000"/>
                          </a:solidFill>
                          <a:latin typeface="Meiryo UI" panose="020B0604030504040204" pitchFamily="34" charset="-128"/>
                          <a:ea typeface="Meiryo UI" panose="020B0604030504040204" pitchFamily="34" charset="-128"/>
                        </a:rPr>
                        <a:t>着</a:t>
                      </a:r>
                      <a:endParaRPr kumimoji="1" lang="en-US" altLang="ja-JP" sz="1800" b="1" kern="1200" dirty="0">
                        <a:solidFill>
                          <a:srgbClr val="FF0000"/>
                        </a:solidFill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677280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BD0D52A-5B9C-2012-5CBE-46789E6EE960}"/>
              </a:ext>
            </a:extLst>
          </p:cNvPr>
          <p:cNvSpPr txBox="1"/>
          <p:nvPr/>
        </p:nvSpPr>
        <p:spPr>
          <a:xfrm>
            <a:off x="227255" y="5982294"/>
            <a:ext cx="44667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必要事項をご記入後、カラーコピーの上、荷物側面の見えやすい場所に貼って送付ください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運営準備室にて、開封の上、搬入設置いたします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終了後、運営準備室にて破棄させていただきます。別途ご指示のある場合はご連絡ください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E4761C-0DAA-6493-4D2D-AED79E1E6085}"/>
              </a:ext>
            </a:extLst>
          </p:cNvPr>
          <p:cNvSpPr txBox="1"/>
          <p:nvPr/>
        </p:nvSpPr>
        <p:spPr>
          <a:xfrm>
            <a:off x="-372208" y="188983"/>
            <a:ext cx="7159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en-US" altLang="zh-CN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41</a:t>
            </a:r>
            <a:r>
              <a:rPr lang="zh-CN" altLang="en-US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回日本糖尿病合併症学会</a:t>
            </a:r>
            <a:endParaRPr lang="en-US" altLang="zh-CN" sz="2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会期：</a:t>
            </a:r>
            <a:r>
              <a:rPr lang="en-US" altLang="ja-JP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2026</a:t>
            </a:r>
            <a:r>
              <a:rPr lang="ja-JP" altLang="en-US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年</a:t>
            </a:r>
            <a:r>
              <a:rPr lang="en-US" altLang="ja-JP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11</a:t>
            </a:r>
            <a:r>
              <a:rPr lang="ja-JP" altLang="en-US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月</a:t>
            </a:r>
            <a:r>
              <a:rPr lang="en-US" altLang="ja-JP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20</a:t>
            </a:r>
            <a:r>
              <a:rPr lang="ja-JP" altLang="en-US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日（金）～</a:t>
            </a:r>
            <a:r>
              <a:rPr lang="en-US" altLang="ja-JP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21</a:t>
            </a:r>
            <a:r>
              <a:rPr lang="ja-JP" altLang="en-US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日（土）</a:t>
            </a:r>
            <a:endParaRPr lang="en-US" altLang="ja-JP" sz="240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5D2227B-1D62-458D-9A79-FD70F4228942}"/>
              </a:ext>
            </a:extLst>
          </p:cNvPr>
          <p:cNvSpPr txBox="1"/>
          <p:nvPr/>
        </p:nvSpPr>
        <p:spPr>
          <a:xfrm>
            <a:off x="6268915" y="428606"/>
            <a:ext cx="2530302" cy="300082"/>
          </a:xfrm>
          <a:prstGeom prst="rect">
            <a:avLst/>
          </a:prstGeom>
          <a:noFill/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50" b="1" dirty="0">
                <a:latin typeface="Meiryo UI" panose="020B0604030504040204" pitchFamily="34" charset="-128"/>
                <a:ea typeface="Meiryo UI" panose="020B0604030504040204" pitchFamily="34" charset="-128"/>
              </a:rPr>
              <a:t>関連学会ポスター・チラシ</a:t>
            </a:r>
            <a:endParaRPr lang="en-US" altLang="ja-JP" sz="1350" b="1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993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143</Words>
  <Application>Microsoft Office PowerPoint</Application>
  <PresentationFormat>画面に合わせる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阿部 麻由</dc:creator>
  <cp:lastModifiedBy>梶原 ゆりか</cp:lastModifiedBy>
  <cp:revision>5</cp:revision>
  <dcterms:created xsi:type="dcterms:W3CDTF">2025-02-05T04:15:52Z</dcterms:created>
  <dcterms:modified xsi:type="dcterms:W3CDTF">2026-10-29T01:30:54Z</dcterms:modified>
</cp:coreProperties>
</file>