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B0DE"/>
    <a:srgbClr val="03BCE1"/>
    <a:srgbClr val="00E3DE"/>
    <a:srgbClr val="0066FF"/>
    <a:srgbClr val="FFFF99"/>
    <a:srgbClr val="FFCCFF"/>
    <a:srgbClr val="000000"/>
    <a:srgbClr val="CC00CC"/>
    <a:srgbClr val="66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AFDC5-032F-496D-84DE-7C8BC70C815E}" v="24" dt="2025-05-01T04:01:28.2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33" d="100"/>
          <a:sy n="133" d="100"/>
        </p:scale>
        <p:origin x="1992" y="126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戸塚皓一朗" userId="W9X04X/Ag+8Ee31H6c0q/tGkg2ZXeM9c92HmP3chTWU=" providerId="None" clId="Web-{D20AFDC5-032F-496D-84DE-7C8BC70C815E}"/>
    <pc:docChg chg="modSld">
      <pc:chgData name="戸塚皓一朗" userId="W9X04X/Ag+8Ee31H6c0q/tGkg2ZXeM9c92HmP3chTWU=" providerId="None" clId="Web-{D20AFDC5-032F-496D-84DE-7C8BC70C815E}" dt="2025-05-01T04:01:24.673" v="21"/>
      <pc:docMkLst>
        <pc:docMk/>
      </pc:docMkLst>
      <pc:sldChg chg="modSp">
        <pc:chgData name="戸塚皓一朗" userId="W9X04X/Ag+8Ee31H6c0q/tGkg2ZXeM9c92HmP3chTWU=" providerId="None" clId="Web-{D20AFDC5-032F-496D-84DE-7C8BC70C815E}" dt="2025-05-01T04:01:24.673" v="21"/>
        <pc:sldMkLst>
          <pc:docMk/>
          <pc:sldMk cId="0" sldId="258"/>
        </pc:sldMkLst>
        <pc:graphicFrameChg chg="mod modGraphic">
          <ac:chgData name="戸塚皓一朗" userId="W9X04X/Ag+8Ee31H6c0q/tGkg2ZXeM9c92HmP3chTWU=" providerId="None" clId="Web-{D20AFDC5-032F-496D-84DE-7C8BC70C815E}" dt="2025-05-01T04:01:24.673" v="21"/>
          <ac:graphicFrameMkLst>
            <pc:docMk/>
            <pc:sldMk cId="0" sldId="258"/>
            <ac:graphicFrameMk id="2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2025/4/30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2025/4/30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2381" y="15367"/>
            <a:ext cx="7164388" cy="824483"/>
          </a:xfrm>
          <a:prstGeom prst="rect">
            <a:avLst/>
          </a:prstGeom>
          <a:solidFill>
            <a:srgbClr val="0070C0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i="0" dirty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第</a:t>
            </a:r>
            <a:r>
              <a:rPr lang="en-US" altLang="zh-CN" sz="2000" b="1" i="0" dirty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37</a:t>
            </a:r>
            <a:r>
              <a:rPr lang="zh-CN" altLang="en-US" sz="2000" b="1" i="0" dirty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回日本内分泌外科学会総会</a:t>
            </a:r>
            <a:endParaRPr lang="ja-JP" altLang="en-US" sz="20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　関連学会ポスター・チラシ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004390"/>
              </p:ext>
            </p:extLst>
          </p:nvPr>
        </p:nvGraphicFramePr>
        <p:xfrm>
          <a:off x="111124" y="960239"/>
          <a:ext cx="6946902" cy="42727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rtl="0"/>
                      <a:r>
                        <a:rPr lang="ja-JP" altLang="en-US" sz="12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〒</a:t>
                      </a:r>
                      <a:r>
                        <a:rPr lang="en-US" altLang="ja-JP" sz="12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248-0025 </a:t>
                      </a:r>
                      <a:r>
                        <a:rPr lang="ja-JP" altLang="en-US" sz="12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神奈川県鎌倉市七里ガ浜東１丁目２−１８</a:t>
                      </a:r>
                      <a:endParaRPr lang="ja-JP" altLang="en-US" sz="1200" dirty="0"/>
                    </a:p>
                    <a:p>
                      <a:pPr rtl="0"/>
                      <a:r>
                        <a:rPr lang="ja-JP" altLang="en-US" sz="1200" dirty="0">
                          <a:effectLst/>
                        </a:rPr>
                        <a:t> 　　　　　鎌倉プリンスホテル　バンケットホール七里ヶ浜</a:t>
                      </a:r>
                      <a:endParaRPr lang="en-US" altLang="ja-JP" sz="1200" dirty="0">
                        <a:effectLst/>
                      </a:endParaRPr>
                    </a:p>
                    <a:p>
                      <a:pPr rtl="0"/>
                      <a:r>
                        <a:rPr lang="zh-CN" altLang="en-US" sz="1200" dirty="0">
                          <a:effectLst/>
                        </a:rPr>
                        <a:t>第</a:t>
                      </a:r>
                      <a:r>
                        <a:rPr lang="en-US" altLang="zh-CN" sz="1200" dirty="0">
                          <a:effectLst/>
                        </a:rPr>
                        <a:t>37</a:t>
                      </a:r>
                      <a:r>
                        <a:rPr lang="zh-CN" altLang="en-US" sz="1200" dirty="0">
                          <a:effectLst/>
                        </a:rPr>
                        <a:t>回日本内分泌外科学会総会</a:t>
                      </a:r>
                      <a:r>
                        <a:rPr lang="ja-JP" altLang="en-US" sz="1200" dirty="0">
                          <a:effectLst/>
                        </a:rPr>
                        <a:t>　運営本部 宛</a:t>
                      </a:r>
                    </a:p>
                    <a:p>
                      <a:pPr rtl="0"/>
                      <a:r>
                        <a:rPr lang="en-US" altLang="ja-JP" sz="1200" dirty="0">
                          <a:effectLst/>
                        </a:rPr>
                        <a:t>TEL: 0467-32-1111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21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日（水）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AM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112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下山 たまき</cp:lastModifiedBy>
  <cp:revision>132</cp:revision>
  <cp:lastPrinted>2022-10-18T06:44:05Z</cp:lastPrinted>
  <dcterms:created xsi:type="dcterms:W3CDTF">2011-01-14T11:42:04Z</dcterms:created>
  <dcterms:modified xsi:type="dcterms:W3CDTF">2025-05-01T04:01:29Z</dcterms:modified>
</cp:coreProperties>
</file>