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0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0033"/>
    <a:srgbClr val="727272"/>
    <a:srgbClr val="800000"/>
    <a:srgbClr val="006600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4189F-2135-4452-9692-96D0CA4C5461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33841-2C70-4952-B616-55E4F029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765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033841-2C70-4952-B616-55E4F029B34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156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75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127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3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20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87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860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81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71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254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0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1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1E8B3-1F08-4FE6-8113-75E43987CBDE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00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088E60-0104-455A-85FE-B39BD9EB42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247650"/>
            <a:ext cx="9144000" cy="1702287"/>
          </a:xfrm>
          <a:solidFill>
            <a:schemeClr val="accent5">
              <a:lumMod val="75000"/>
            </a:schemeClr>
          </a:solidFill>
        </p:spPr>
        <p:txBody>
          <a:bodyPr anchor="ctr" anchorCtr="0">
            <a:normAutofit/>
          </a:bodyPr>
          <a:lstStyle/>
          <a:p>
            <a:r>
              <a:rPr lang="ja-JP" altLang="en-US" sz="3200" b="1" i="0" dirty="0">
                <a:solidFill>
                  <a:schemeClr val="bg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3200" b="1" i="0" dirty="0">
                <a:solidFill>
                  <a:schemeClr val="bg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lang="ja-JP" altLang="en-US" sz="3200" b="1" i="0" dirty="0">
                <a:solidFill>
                  <a:schemeClr val="bg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回日本血液透析濾過医学会学術集会・総会</a:t>
            </a:r>
            <a:br>
              <a:rPr lang="en-US" altLang="zh-CN" sz="3200" b="1" i="0" dirty="0">
                <a:solidFill>
                  <a:schemeClr val="bg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掲示ポスター用　荷札</a:t>
            </a:r>
            <a:endParaRPr lang="ja-JP" altLang="en-US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A6ADE338-297C-4915-96D5-72EF9246B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243032"/>
              </p:ext>
            </p:extLst>
          </p:nvPr>
        </p:nvGraphicFramePr>
        <p:xfrm>
          <a:off x="394854" y="2053034"/>
          <a:ext cx="9144000" cy="1375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730">
                  <a:extLst>
                    <a:ext uri="{9D8B030D-6E8A-4147-A177-3AD203B41FA5}">
                      <a16:colId xmlns:a16="http://schemas.microsoft.com/office/drawing/2014/main" val="2229106100"/>
                    </a:ext>
                  </a:extLst>
                </a:gridCol>
                <a:gridCol w="1110576">
                  <a:extLst>
                    <a:ext uri="{9D8B030D-6E8A-4147-A177-3AD203B41FA5}">
                      <a16:colId xmlns:a16="http://schemas.microsoft.com/office/drawing/2014/main" val="1475488048"/>
                    </a:ext>
                  </a:extLst>
                </a:gridCol>
                <a:gridCol w="2509520">
                  <a:extLst>
                    <a:ext uri="{9D8B030D-6E8A-4147-A177-3AD203B41FA5}">
                      <a16:colId xmlns:a16="http://schemas.microsoft.com/office/drawing/2014/main" val="609405817"/>
                    </a:ext>
                  </a:extLst>
                </a:gridCol>
                <a:gridCol w="1087120">
                  <a:extLst>
                    <a:ext uri="{9D8B030D-6E8A-4147-A177-3AD203B41FA5}">
                      <a16:colId xmlns:a16="http://schemas.microsoft.com/office/drawing/2014/main" val="618780661"/>
                    </a:ext>
                  </a:extLst>
                </a:gridCol>
                <a:gridCol w="3138054">
                  <a:extLst>
                    <a:ext uri="{9D8B030D-6E8A-4147-A177-3AD203B41FA5}">
                      <a16:colId xmlns:a16="http://schemas.microsoft.com/office/drawing/2014/main" val="3251158259"/>
                    </a:ext>
                  </a:extLst>
                </a:gridCol>
              </a:tblGrid>
              <a:tr h="91177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発送元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82563" indent="0">
                        <a:lnSpc>
                          <a:spcPct val="100000"/>
                        </a:lnSpc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090389"/>
                  </a:ext>
                </a:extLst>
              </a:tr>
              <a:tr h="464189">
                <a:tc vMerge="1"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担当者名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10421171"/>
                  </a:ext>
                </a:extLst>
              </a:tr>
            </a:tbl>
          </a:graphicData>
        </a:graphic>
      </p:graphicFrame>
      <p:graphicFrame>
        <p:nvGraphicFramePr>
          <p:cNvPr id="11" name="表 6">
            <a:extLst>
              <a:ext uri="{FF2B5EF4-FFF2-40B4-BE49-F238E27FC236}">
                <a16:creationId xmlns:a16="http://schemas.microsoft.com/office/drawing/2014/main" id="{4C16EE6D-10B3-42B8-A604-D2EC0F0AC0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018302"/>
              </p:ext>
            </p:extLst>
          </p:nvPr>
        </p:nvGraphicFramePr>
        <p:xfrm>
          <a:off x="394854" y="3524889"/>
          <a:ext cx="9144001" cy="9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2026">
                  <a:extLst>
                    <a:ext uri="{9D8B030D-6E8A-4147-A177-3AD203B41FA5}">
                      <a16:colId xmlns:a16="http://schemas.microsoft.com/office/drawing/2014/main" val="2229106100"/>
                    </a:ext>
                  </a:extLst>
                </a:gridCol>
                <a:gridCol w="4167939">
                  <a:extLst>
                    <a:ext uri="{9D8B030D-6E8A-4147-A177-3AD203B41FA5}">
                      <a16:colId xmlns:a16="http://schemas.microsoft.com/office/drawing/2014/main" val="1475488048"/>
                    </a:ext>
                  </a:extLst>
                </a:gridCol>
                <a:gridCol w="902835">
                  <a:extLst>
                    <a:ext uri="{9D8B030D-6E8A-4147-A177-3AD203B41FA5}">
                      <a16:colId xmlns:a16="http://schemas.microsoft.com/office/drawing/2014/main" val="2062221582"/>
                    </a:ext>
                  </a:extLst>
                </a:gridCol>
                <a:gridCol w="832186">
                  <a:extLst>
                    <a:ext uri="{9D8B030D-6E8A-4147-A177-3AD203B41FA5}">
                      <a16:colId xmlns:a16="http://schemas.microsoft.com/office/drawing/2014/main" val="1972060049"/>
                    </a:ext>
                  </a:extLst>
                </a:gridCol>
                <a:gridCol w="347656">
                  <a:extLst>
                    <a:ext uri="{9D8B030D-6E8A-4147-A177-3AD203B41FA5}">
                      <a16:colId xmlns:a16="http://schemas.microsoft.com/office/drawing/2014/main" val="3480799760"/>
                    </a:ext>
                  </a:extLst>
                </a:gridCol>
                <a:gridCol w="789981">
                  <a:extLst>
                    <a:ext uri="{9D8B030D-6E8A-4147-A177-3AD203B41FA5}">
                      <a16:colId xmlns:a16="http://schemas.microsoft.com/office/drawing/2014/main" val="814427098"/>
                    </a:ext>
                  </a:extLst>
                </a:gridCol>
                <a:gridCol w="791378">
                  <a:extLst>
                    <a:ext uri="{9D8B030D-6E8A-4147-A177-3AD203B41FA5}">
                      <a16:colId xmlns:a16="http://schemas.microsoft.com/office/drawing/2014/main" val="2822177219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内容物</a:t>
                      </a:r>
                      <a:endParaRPr kumimoji="1" lang="ja-JP" altLang="en-US" sz="2000" b="1" kern="12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</a:t>
                      </a:r>
                      <a:endParaRPr kumimoji="1" lang="en-US" altLang="ja-JP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数量</a:t>
                      </a:r>
                      <a:endParaRPr kumimoji="1" lang="en-US" altLang="ja-JP" sz="32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3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kumimoji="1" lang="en-US" altLang="ja-JP" sz="3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3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個口</a:t>
                      </a:r>
                      <a:endParaRPr kumimoji="1" lang="en-US" altLang="ja-JP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06090389"/>
                  </a:ext>
                </a:extLst>
              </a:tr>
            </a:tbl>
          </a:graphicData>
        </a:graphic>
      </p:graphicFrame>
      <p:graphicFrame>
        <p:nvGraphicFramePr>
          <p:cNvPr id="12" name="表 6">
            <a:extLst>
              <a:ext uri="{FF2B5EF4-FFF2-40B4-BE49-F238E27FC236}">
                <a16:creationId xmlns:a16="http://schemas.microsoft.com/office/drawing/2014/main" id="{5ABCB7EB-0C27-47E3-8738-C84394B4F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016796"/>
              </p:ext>
            </p:extLst>
          </p:nvPr>
        </p:nvGraphicFramePr>
        <p:xfrm>
          <a:off x="394854" y="4613942"/>
          <a:ext cx="3944568" cy="1318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5024">
                  <a:extLst>
                    <a:ext uri="{9D8B030D-6E8A-4147-A177-3AD203B41FA5}">
                      <a16:colId xmlns:a16="http://schemas.microsoft.com/office/drawing/2014/main" val="2229106100"/>
                    </a:ext>
                  </a:extLst>
                </a:gridCol>
                <a:gridCol w="2569544">
                  <a:extLst>
                    <a:ext uri="{9D8B030D-6E8A-4147-A177-3AD203B41FA5}">
                      <a16:colId xmlns:a16="http://schemas.microsoft.com/office/drawing/2014/main" val="1475488048"/>
                    </a:ext>
                  </a:extLst>
                </a:gridCol>
              </a:tblGrid>
              <a:tr h="11745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着荷指定</a:t>
                      </a:r>
                      <a:endParaRPr kumimoji="1" lang="en-US" altLang="ja-JP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8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28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28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</a:t>
                      </a:r>
                      <a:r>
                        <a:rPr kumimoji="1" lang="ja-JP" altLang="en-US" sz="28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r>
                        <a:rPr kumimoji="1" lang="en-US" altLang="ja-JP" sz="28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28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金</a:t>
                      </a:r>
                      <a:r>
                        <a:rPr kumimoji="1" lang="en-US" altLang="ja-JP" sz="28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8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14-16</a:t>
                      </a:r>
                      <a:r>
                        <a:rPr kumimoji="1" lang="ja-JP" altLang="en-US" sz="28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時着</a:t>
                      </a:r>
                      <a:endParaRPr kumimoji="1" lang="en-US" altLang="ja-JP" sz="2800" b="1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6090389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4144E8-213C-4119-A1F9-F35C3EAF7083}"/>
              </a:ext>
            </a:extLst>
          </p:cNvPr>
          <p:cNvSpPr txBox="1"/>
          <p:nvPr/>
        </p:nvSpPr>
        <p:spPr>
          <a:xfrm>
            <a:off x="381000" y="6128789"/>
            <a:ext cx="8986981" cy="492443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kumimoji="1"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お送りいただくすべての荷物の天面・側面にカラーで貼付けてください。</a:t>
            </a:r>
            <a:endParaRPr kumimoji="1" lang="en-US" altLang="ja-JP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この荷札を貼り付けた荷物は運営事務局にて開封いたします。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B138125-4BA8-4FE7-808E-071EDE2F587D}"/>
              </a:ext>
            </a:extLst>
          </p:cNvPr>
          <p:cNvSpPr txBox="1"/>
          <p:nvPr/>
        </p:nvSpPr>
        <p:spPr>
          <a:xfrm>
            <a:off x="4437250" y="4534408"/>
            <a:ext cx="51855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50"/>
              </a:lnSpc>
            </a:pPr>
            <a:r>
              <a:rPr kumimoji="1"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■送付先■</a:t>
            </a:r>
            <a:endParaRPr kumimoji="1"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750"/>
              </a:lnSpc>
            </a:pPr>
            <a:r>
              <a:rPr kumimoji="1"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kumimoji="1" lang="en-US" altLang="ja-JP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543-0001</a:t>
            </a:r>
          </a:p>
          <a:p>
            <a:pPr>
              <a:lnSpc>
                <a:spcPts val="1750"/>
              </a:lnSpc>
            </a:pPr>
            <a:r>
              <a:rPr kumimoji="1"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大阪府大阪市天王寺区上本町</a:t>
            </a:r>
            <a:r>
              <a:rPr kumimoji="1" lang="en-US" altLang="ja-JP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丁目</a:t>
            </a:r>
            <a:r>
              <a:rPr kumimoji="1" lang="en-US" altLang="ja-JP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2−6</a:t>
            </a:r>
          </a:p>
          <a:p>
            <a:pPr>
              <a:lnSpc>
                <a:spcPts val="1750"/>
              </a:lnSpc>
            </a:pPr>
            <a:r>
              <a:rPr kumimoji="1"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大阪国際交流センター</a:t>
            </a:r>
            <a:r>
              <a:rPr kumimoji="1" lang="en-US" altLang="ja-JP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　会議室</a:t>
            </a:r>
            <a:r>
              <a:rPr kumimoji="1" lang="en-US" altLang="ja-JP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</a:p>
          <a:p>
            <a:pPr>
              <a:lnSpc>
                <a:spcPts val="1750"/>
              </a:lnSpc>
            </a:pPr>
            <a:r>
              <a:rPr kumimoji="1"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kumimoji="1"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回日本血液透析濾過医学会学術集会・総会　運営本部宛</a:t>
            </a:r>
          </a:p>
          <a:p>
            <a:pPr>
              <a:lnSpc>
                <a:spcPts val="1750"/>
              </a:lnSpc>
            </a:pPr>
            <a:r>
              <a:rPr kumimoji="1" lang="en-US" altLang="ja-JP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kumimoji="1"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070-2233-4907</a:t>
            </a:r>
            <a:r>
              <a:rPr kumimoji="1"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（担当者携帯）</a:t>
            </a:r>
            <a:endParaRPr kumimoji="1"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6997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</TotalTime>
  <Words>110</Words>
  <Application>Microsoft Office PowerPoint</Application>
  <PresentationFormat>A4 210 x 297 mm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Calibri Light</vt:lpstr>
      <vt:lpstr>Office テーマ</vt:lpstr>
      <vt:lpstr>第29回日本血液透析濾過医学会学術集会・総会 掲示ポスター用　荷札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日本集中治療医学会第5回関東甲信越支部学術集会</dc:title>
  <dc:creator>K_ Watanabe</dc:creator>
  <cp:lastModifiedBy>関西SOC06(23)</cp:lastModifiedBy>
  <cp:revision>36</cp:revision>
  <cp:lastPrinted>2023-09-14T01:14:49Z</cp:lastPrinted>
  <dcterms:created xsi:type="dcterms:W3CDTF">2021-05-12T06:25:38Z</dcterms:created>
  <dcterms:modified xsi:type="dcterms:W3CDTF">2023-09-14T01:25:05Z</dcterms:modified>
</cp:coreProperties>
</file>