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F2E-0BD6-4A2B-A80A-65EA0FDDA77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575D-108B-4D99-8D40-BAF2EEAF1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7F72623-1EA9-4C91-B857-81DDF5392577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F203-521B-4AED-A3E5-8F773697954F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72222" y="691952"/>
            <a:ext cx="8572251" cy="331311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2792414" y="954089"/>
            <a:ext cx="73358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日本糖尿病教育・看護学会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ＣＯＩ開示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76" name="テキスト ボックス 5"/>
          <p:cNvSpPr txBox="1">
            <a:spLocks noChangeArrowheads="1"/>
          </p:cNvSpPr>
          <p:nvPr/>
        </p:nvSpPr>
        <p:spPr bwMode="auto">
          <a:xfrm>
            <a:off x="2103438" y="3092450"/>
            <a:ext cx="824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発表者名：◎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筆頭著者，共同発表者Ａ</a:t>
            </a:r>
            <a:r>
              <a:rPr lang="ja-JP" altLang="ja-JP" sz="20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ja-JP" altLang="en-US" sz="20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共同発表者Ｂ</a:t>
            </a:r>
            <a:r>
              <a:rPr lang="ja-JP" altLang="en-US" sz="18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（全員の氏名）</a:t>
            </a:r>
          </a:p>
        </p:txBody>
      </p:sp>
      <p:sp>
        <p:nvSpPr>
          <p:cNvPr id="3077" name="テキスト ボックス 8"/>
          <p:cNvSpPr txBox="1">
            <a:spLocks noChangeArrowheads="1"/>
          </p:cNvSpPr>
          <p:nvPr/>
        </p:nvSpPr>
        <p:spPr bwMode="auto">
          <a:xfrm>
            <a:off x="2568576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演題発表に関連し、申告すべき</a:t>
            </a:r>
            <a:r>
              <a:rPr lang="en-US" altLang="ja-JP" sz="2800" dirty="0">
                <a:latin typeface="メイリオ" pitchFamily="50" charset="-128"/>
                <a:ea typeface="メイリオ" pitchFamily="50" charset="-128"/>
              </a:rPr>
              <a:t>COI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状態はありません。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84" y="764705"/>
            <a:ext cx="1027758" cy="101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47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 有希</dc:creator>
  <cp:lastModifiedBy>野口美里</cp:lastModifiedBy>
  <cp:revision>8</cp:revision>
  <dcterms:created xsi:type="dcterms:W3CDTF">2019-07-08T01:47:16Z</dcterms:created>
  <dcterms:modified xsi:type="dcterms:W3CDTF">2022-07-19T11:39:04Z</dcterms:modified>
</cp:coreProperties>
</file>