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99"/>
    <a:srgbClr val="0066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34" d="100"/>
          <a:sy n="134" d="100"/>
        </p:scale>
        <p:origin x="126" y="378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2022/7/13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2022/7/13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824483"/>
          </a:xfrm>
          <a:prstGeom prst="rect">
            <a:avLst/>
          </a:prstGeom>
          <a:solidFill>
            <a:srgbClr val="FFCCFF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zh-CN" altLang="en-US" sz="2000" b="1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zh-CN" sz="2000" b="1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26</a:t>
            </a:r>
            <a:r>
              <a:rPr lang="zh-CN" altLang="en-US" sz="2000" b="1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回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日本看護管理学会学術集会</a:t>
            </a:r>
            <a:endParaRPr lang="en-US" altLang="zh-CN" sz="2000" b="1" dirty="0">
              <a:solidFill>
                <a:schemeClr val="tx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送付状</a:t>
            </a:r>
            <a:r>
              <a:rPr lang="en-US" altLang="ja-JP" sz="2000" b="1" kern="0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　</a:t>
            </a:r>
            <a:r>
              <a:rPr lang="ja-JP" altLang="en-US" sz="2000" b="1" kern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掲示用ポスター・チラシ</a:t>
            </a:r>
            <a:endParaRPr lang="ja-JP" altLang="en-US" sz="2000" b="1" kern="0" dirty="0">
              <a:solidFill>
                <a:schemeClr val="tx1"/>
              </a:solidFill>
              <a:latin typeface="+mn-ea"/>
              <a:ea typeface="+mn-ea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683045"/>
              </p:ext>
            </p:extLst>
          </p:nvPr>
        </p:nvGraphicFramePr>
        <p:xfrm>
          <a:off x="50697" y="843713"/>
          <a:ext cx="7062993" cy="45158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3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01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71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貴団体名・貴社名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55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55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040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2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送付物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ポスター（　　　　　　）部　　　チラシ（　　　　　　　　）部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r>
                        <a:rPr lang="ja-JP" altLang="en-US" sz="1000" dirty="0"/>
                        <a:t>＊掲示物は，学会終了後に破棄いたしますので予めご了承ください。</a:t>
                      </a:r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9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／　　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8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送付先</a:t>
                      </a:r>
                      <a:endParaRPr kumimoji="1" lang="en-US" altLang="ja-JP" sz="13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〒</a:t>
                      </a:r>
                      <a:r>
                        <a:rPr lang="en-US" altLang="zh-TW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812-0032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  <a:r>
                        <a:rPr lang="zh-TW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福岡市博多区石城町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2-1</a:t>
                      </a:r>
                      <a:endParaRPr lang="en-US" altLang="zh-TW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福岡国際会議場　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階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504</a:t>
                      </a:r>
                      <a:endParaRPr lang="en-US" altLang="zh-CN" sz="1200" b="1" dirty="0"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dirty="0"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第</a:t>
                      </a:r>
                      <a:r>
                        <a:rPr lang="en-US" altLang="zh-CN" sz="1200" b="1" dirty="0"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26</a:t>
                      </a:r>
                      <a:r>
                        <a:rPr lang="zh-CN" altLang="en-US" sz="1200" b="1" dirty="0"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回日本</a:t>
                      </a:r>
                      <a:r>
                        <a:rPr lang="ja-JP" altLang="en-US" sz="1200" b="1" dirty="0"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看護管理学会学術集会　</a:t>
                      </a:r>
                      <a:r>
                        <a:rPr lang="zh-CN" altLang="en-US" sz="1200" b="1" dirty="0"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運営事務局</a:t>
                      </a:r>
                      <a:r>
                        <a:rPr lang="ja-JP" altLang="en-US" sz="1200" b="1" i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宛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latin typeface="+mj-ea"/>
                        </a:rPr>
                        <a:t>TEL</a:t>
                      </a:r>
                      <a:r>
                        <a:rPr lang="ja-JP" altLang="en-US" sz="1200" b="1" dirty="0">
                          <a:latin typeface="+mj-ea"/>
                        </a:rPr>
                        <a:t>：</a:t>
                      </a:r>
                      <a:r>
                        <a:rPr lang="en-US" altLang="ja-JP" sz="1200" b="1" dirty="0">
                          <a:latin typeface="+mj-ea"/>
                        </a:rPr>
                        <a:t>092-262-4111 </a:t>
                      </a:r>
                      <a:endParaRPr lang="en-US" altLang="zh-CN" sz="1200" b="1" dirty="0">
                        <a:latin typeface="+mj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0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必着日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8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18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日（木） 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00-16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必着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597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EA0EFD523AC0144A22BD106B97133FA" ma:contentTypeVersion="10" ma:contentTypeDescription="新しいドキュメントを作成します。" ma:contentTypeScope="" ma:versionID="105a37832f87d2e1589875fe64f70494">
  <xsd:schema xmlns:xsd="http://www.w3.org/2001/XMLSchema" xmlns:xs="http://www.w3.org/2001/XMLSchema" xmlns:p="http://schemas.microsoft.com/office/2006/metadata/properties" xmlns:ns2="3ae370bf-5d8f-473d-97f8-e6fabc4401cc" xmlns:ns3="248e66b1-5062-473f-80f9-4022c4a864fc" targetNamespace="http://schemas.microsoft.com/office/2006/metadata/properties" ma:root="true" ma:fieldsID="b44289bb57bdc85c1336ab795a22c47d" ns2:_="" ns3:_="">
    <xsd:import namespace="3ae370bf-5d8f-473d-97f8-e6fabc4401cc"/>
    <xsd:import namespace="248e66b1-5062-473f-80f9-4022c4a864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370bf-5d8f-473d-97f8-e6fabc4401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8e66b1-5062-473f-80f9-4022c4a864f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807917-74B7-42E8-B846-E5F5A910F97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A6CD78E-E09A-4FDE-92BE-95EF25F8AD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D29503-0DB8-43A4-967A-C06C6AB47A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e370bf-5d8f-473d-97f8-e6fabc4401cc"/>
    <ds:schemaRef ds:uri="248e66b1-5062-473f-80f9-4022c4a864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135</Words>
  <Application>Microsoft Office PowerPoint</Application>
  <PresentationFormat>B5 (ISO) 176x250 mm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APFSRM2020 荷札（ポスター・チラシ）</dc:title>
  <dc:creator>JCS_Kyushu</dc:creator>
  <cp:lastModifiedBy>内田 麻紀</cp:lastModifiedBy>
  <cp:revision>109</cp:revision>
  <cp:lastPrinted>2018-10-18T02:36:09Z</cp:lastPrinted>
  <dcterms:created xsi:type="dcterms:W3CDTF">2011-01-14T11:42:04Z</dcterms:created>
  <dcterms:modified xsi:type="dcterms:W3CDTF">2022-07-13T01:43:29Z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0x010100CEA0EFD523AC0144A22BD106B97133FA</vt:lpwstr>
  </property>
</Properties>
</file>