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10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FB7CF-FA80-4211-A959-64DC921A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F305CC-8F3A-45EA-A8EA-189EEC654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855F18-C765-4A44-B4A0-A2A7D4CC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3D7969-B583-47DA-ADBA-6A477798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C86EDC-A106-4318-B3B8-04084384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39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7B311-163E-4E31-B43B-EEACD8AD5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2CD73B-CFFD-48B3-A36C-274B7AC7F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56DD9D-8EFD-465F-90A6-EB88D165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6F7BB0-9808-46D2-9C7F-694BCFA6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BCEAE7-A601-4374-BDBE-1C144C1A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66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0C47AF-4EFB-4362-B74B-88E444C0A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7586C1-9060-424A-8E3E-A7C980603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E658E-1053-4AF5-9BAE-1EE87454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BE6E4B-5137-4FFA-A5C2-E248CC16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2AFDFC-4165-4962-8AE1-F298157B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8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AF46E-B1E7-441B-8B65-524DD5B3B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B95EDD-6571-4618-9D00-2978DB7C5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BA3D08-EC43-412A-9AC9-012FBCBF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D0070-D6EE-4FD2-823D-B1AB7A69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BA341F-EA07-4498-805C-48527F47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56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82FAB1-EECA-43D1-9E77-4BA428F7A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985367-E6F6-44BC-8FC8-53EF88828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DEDCD8-36C9-4E4B-823B-3C5AA3BE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03C81F-3A1A-493A-A1C6-2B9704B5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CACE43-0212-4877-A2CE-BAE4A8FD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89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5EE6A-CC46-47DC-9E7B-E021A5B9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34B3F1-159A-41B4-93FC-939CFC08F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7C7138-7F6B-41A3-BE25-617DF1CB5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AF6C79-618A-46A5-8662-144DA5272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5832E6-1ED6-4A78-B32C-1B1FC141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E8A030-2876-4A1F-9AE9-DD6F0A2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37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8FFB26-FFFA-4D24-9EA6-44A27F901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B3BEB8-8D7E-42CC-825D-2C0031C24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7D7B7D-7CB3-4CD1-AD1C-CD20AFDEB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C62FBC-37AF-4875-B9C1-45C4F9EDB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8D5AD0-6F50-498E-BD78-DE07A81E4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A6EDE3-E26C-4699-AB48-C659928A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E806D3-B7BB-45B9-A1B2-EB59F0D7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E8160A-BB42-4CC4-9F52-B05E43C8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2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5A5BE3-A5B0-47DF-8C33-1BFF5876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E4357F-97DF-4A80-BBF4-42A84352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C818F7-C4D0-4A7C-AD9A-A6586C01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D05849-66D4-444D-B1FA-5EE4242C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33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9FF2F3-B0BF-41A6-941D-8B3B0A2F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341E3CE-7119-4D7D-BB04-1448C43E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1E4E63-8FAE-44C8-A2AD-71507EF6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0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1E0B0-7D8A-4406-BBC9-F21F4D7F8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AD5440-01AC-47B2-8AA1-B4A758DEF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2C440C-4C4E-4FAF-A9F9-49B16CB77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BD7B57-4561-4C74-A351-4A38B275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F668A7-1083-49A6-B6BF-25BCABB3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A76D9C-4D7F-4E2A-A2A6-F15BD22E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83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D2AA09-7128-4276-9BA3-5A40EC3F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093A7A-541F-4DDE-B406-B00515A80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F7D554-6BFC-4AC4-BF17-71F6B0471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F3156D-0FAD-4C8C-BD34-3E78F411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2BA810-0252-4260-BFFB-1A9CC5F8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D8A473-7F6A-44C7-AD18-5234FDE0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14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F92E975-C87F-46A1-B9CE-825463A27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FD7D58-7F3C-4882-A0F1-BA53308E6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C87A85-AF68-44EA-86BB-4DB0EF3E2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734DD-7FA5-4B5D-8AEF-080BD8A2CCCA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1F1CBE-568F-4A47-8D88-6916D24FC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BDB907-9D84-4AE4-917C-ACB16D86E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5325" y="2453422"/>
            <a:ext cx="11139987" cy="3974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演題発表に関連し、開示すべき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関係にある企業・組織および団体等は次の通りです。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①役員・顧問：Ａ社、　②株保有・利益：Ｂ出版会社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③受託研究：Ｃ社、　　④講演料：Ｄ社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86602" y="228647"/>
            <a:ext cx="11409527" cy="1886756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日本看護管理学会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Japan Academy of Nursing Administration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and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Policies (JANAP)</a:t>
            </a:r>
            <a:b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3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一般社団法人日本看護管理学会 利益相反開示 Japan Academy of Nursing Administration and Policies (JANAP)  COI（Conflict of Interest）Disclosure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一般社団法人日本看護管理学会 利益相反開示 Japan Academy of Nursing Administration and Policies (JANAP)  COI（Conflict of Interest）Disclosure</dc:title>
  <dc:creator>吉村 安寿</dc:creator>
  <cp:lastModifiedBy>吉村 安寿</cp:lastModifiedBy>
  <cp:revision>1</cp:revision>
  <dcterms:created xsi:type="dcterms:W3CDTF">2020-12-15T10:39:26Z</dcterms:created>
  <dcterms:modified xsi:type="dcterms:W3CDTF">2020-12-15T10:40:33Z</dcterms:modified>
</cp:coreProperties>
</file>