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86603" y="351477"/>
            <a:ext cx="11409527" cy="188675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日本看護管理学会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Japan Academy of Nursing Administration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Policies (JANAP)</a:t>
            </a:r>
            <a:b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39737" y="2402006"/>
            <a:ext cx="10703258" cy="4258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筆頭演者は日本看護管理学会への</a:t>
            </a:r>
            <a:r>
              <a:rPr kumimoji="1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一般社団法人日本看護管理学会 利益相反開示 Japan Academy of Nursing Administration and Policies (JANAP)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吉村 安寿</cp:lastModifiedBy>
  <cp:revision>16</cp:revision>
  <dcterms:created xsi:type="dcterms:W3CDTF">2017-02-27T00:00:19Z</dcterms:created>
  <dcterms:modified xsi:type="dcterms:W3CDTF">2020-12-15T10:41:01Z</dcterms:modified>
</cp:coreProperties>
</file>