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801600" cy="9601200" type="A3"/>
  <p:notesSz cx="9939338" cy="1436846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64008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128016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92024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256032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3200400" algn="l" defTabSz="128016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3840480" algn="l" defTabSz="128016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4480560" algn="l" defTabSz="128016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5120640" algn="l" defTabSz="128016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505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4" autoAdjust="0"/>
  </p:normalViewPr>
  <p:slideViewPr>
    <p:cSldViewPr>
      <p:cViewPr varScale="1">
        <p:scale>
          <a:sx n="58" d="100"/>
          <a:sy n="58" d="100"/>
        </p:scale>
        <p:origin x="1507" y="67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7287EB6D-8A0B-4EE4-A09F-AA52DB4ADA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2"/>
            <a:ext cx="4307640" cy="717865"/>
          </a:xfrm>
          <a:prstGeom prst="rect">
            <a:avLst/>
          </a:prstGeom>
        </p:spPr>
        <p:txBody>
          <a:bodyPr vert="horz" lIns="128226" tIns="64113" rIns="128226" bIns="64113" rtlCol="0"/>
          <a:lstStyle>
            <a:lvl1pPr algn="l">
              <a:defRPr sz="17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698EEA99-4DCF-4961-823D-F614F02C9D1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629479" y="2"/>
            <a:ext cx="4307640" cy="717865"/>
          </a:xfrm>
          <a:prstGeom prst="rect">
            <a:avLst/>
          </a:prstGeom>
        </p:spPr>
        <p:txBody>
          <a:bodyPr vert="horz" lIns="128226" tIns="64113" rIns="128226" bIns="64113" rtlCol="0"/>
          <a:lstStyle>
            <a:lvl1pPr algn="r">
              <a:defRPr sz="1700">
                <a:latin typeface="Arial" charset="0"/>
              </a:defRPr>
            </a:lvl1pPr>
          </a:lstStyle>
          <a:p>
            <a:pPr>
              <a:defRPr/>
            </a:pPr>
            <a:fld id="{16432687-2926-4D33-A634-D321BF3A77AA}" type="datetimeFigureOut">
              <a:rPr lang="ja-JP" altLang="en-US"/>
              <a:pPr>
                <a:defRPr/>
              </a:pPr>
              <a:t>2023/3/27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15D635EA-6FF8-4459-8D6F-28EA946B92E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7950" y="1076325"/>
            <a:ext cx="7183438" cy="5387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28226" tIns="64113" rIns="128226" bIns="64113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6FFC8A9D-4A66-47C7-B01E-C687EBDB0B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93047" y="6824185"/>
            <a:ext cx="7953247" cy="6467479"/>
          </a:xfrm>
          <a:prstGeom prst="rect">
            <a:avLst/>
          </a:prstGeom>
        </p:spPr>
        <p:txBody>
          <a:bodyPr vert="horz" lIns="128226" tIns="64113" rIns="128226" bIns="64113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7BDDD491-3B93-4150-980C-0B1208AE568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13648369"/>
            <a:ext cx="4307640" cy="717865"/>
          </a:xfrm>
          <a:prstGeom prst="rect">
            <a:avLst/>
          </a:prstGeom>
        </p:spPr>
        <p:txBody>
          <a:bodyPr vert="horz" lIns="128226" tIns="64113" rIns="128226" bIns="64113" rtlCol="0" anchor="b"/>
          <a:lstStyle>
            <a:lvl1pPr algn="l">
              <a:defRPr sz="17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3159B36E-D027-4381-AD73-136F97BAAC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629479" y="13648369"/>
            <a:ext cx="4307640" cy="717865"/>
          </a:xfrm>
          <a:prstGeom prst="rect">
            <a:avLst/>
          </a:prstGeom>
        </p:spPr>
        <p:txBody>
          <a:bodyPr vert="horz" wrap="square" lIns="128226" tIns="64113" rIns="128226" bIns="64113" numCol="1" anchor="b" anchorCtr="0" compatLnSpc="1">
            <a:prstTxWarp prst="textNoShape">
              <a:avLst/>
            </a:prstTxWarp>
          </a:bodyPr>
          <a:lstStyle>
            <a:lvl1pPr algn="r">
              <a:defRPr sz="1700"/>
            </a:lvl1pPr>
          </a:lstStyle>
          <a:p>
            <a:fld id="{9C4E1372-00E6-4662-85EB-F6E9A4AB2263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680" kern="1200">
        <a:solidFill>
          <a:schemeClr val="tx1"/>
        </a:solidFill>
        <a:latin typeface="+mn-lt"/>
        <a:ea typeface="+mn-ea"/>
        <a:cs typeface="+mn-cs"/>
      </a:defRPr>
    </a:lvl1pPr>
    <a:lvl2pPr marL="640080" algn="l" rtl="0" eaLnBrk="0" fontAlgn="base" hangingPunct="0">
      <a:spcBef>
        <a:spcPct val="30000"/>
      </a:spcBef>
      <a:spcAft>
        <a:spcPct val="0"/>
      </a:spcAft>
      <a:defRPr kumimoji="1" sz="1680" kern="1200">
        <a:solidFill>
          <a:schemeClr val="tx1"/>
        </a:solidFill>
        <a:latin typeface="+mn-lt"/>
        <a:ea typeface="+mn-ea"/>
        <a:cs typeface="+mn-cs"/>
      </a:defRPr>
    </a:lvl2pPr>
    <a:lvl3pPr marL="1280160" algn="l" rtl="0" eaLnBrk="0" fontAlgn="base" hangingPunct="0">
      <a:spcBef>
        <a:spcPct val="30000"/>
      </a:spcBef>
      <a:spcAft>
        <a:spcPct val="0"/>
      </a:spcAft>
      <a:defRPr kumimoji="1" sz="1680" kern="1200">
        <a:solidFill>
          <a:schemeClr val="tx1"/>
        </a:solidFill>
        <a:latin typeface="+mn-lt"/>
        <a:ea typeface="+mn-ea"/>
        <a:cs typeface="+mn-cs"/>
      </a:defRPr>
    </a:lvl3pPr>
    <a:lvl4pPr marL="1920240" algn="l" rtl="0" eaLnBrk="0" fontAlgn="base" hangingPunct="0">
      <a:spcBef>
        <a:spcPct val="30000"/>
      </a:spcBef>
      <a:spcAft>
        <a:spcPct val="0"/>
      </a:spcAft>
      <a:defRPr kumimoji="1" sz="1680" kern="1200">
        <a:solidFill>
          <a:schemeClr val="tx1"/>
        </a:solidFill>
        <a:latin typeface="+mn-lt"/>
        <a:ea typeface="+mn-ea"/>
        <a:cs typeface="+mn-cs"/>
      </a:defRPr>
    </a:lvl4pPr>
    <a:lvl5pPr marL="2560320" algn="l" rtl="0" eaLnBrk="0" fontAlgn="base" hangingPunct="0">
      <a:spcBef>
        <a:spcPct val="30000"/>
      </a:spcBef>
      <a:spcAft>
        <a:spcPct val="0"/>
      </a:spcAft>
      <a:defRPr kumimoji="1" sz="168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 1">
            <a:extLst>
              <a:ext uri="{FF2B5EF4-FFF2-40B4-BE49-F238E27FC236}">
                <a16:creationId xmlns:a16="http://schemas.microsoft.com/office/drawing/2014/main" id="{54EAEE69-B5A9-42AE-95AF-9926F34B7AC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 2">
            <a:extLst>
              <a:ext uri="{FF2B5EF4-FFF2-40B4-BE49-F238E27FC236}">
                <a16:creationId xmlns:a16="http://schemas.microsoft.com/office/drawing/2014/main" id="{3ACB5629-3C63-47F0-8641-BA4F21652F1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5124" name="スライド番号プレースホルダ 3">
            <a:extLst>
              <a:ext uri="{FF2B5EF4-FFF2-40B4-BE49-F238E27FC236}">
                <a16:creationId xmlns:a16="http://schemas.microsoft.com/office/drawing/2014/main" id="{D3EF973A-477F-4246-AEC4-4DE741315A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1041834" indent="-400705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602822" indent="-32056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2243951" indent="-32056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885080" indent="-32056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3526209" indent="-32056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4167338" indent="-32056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4808467" indent="-32056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5449596" indent="-32056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FD95BF2B-51C7-486E-822D-618A75B1B524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y-jikumaru.JCS-DOMAIN\Desktop\LOGO\004_logo1_4cRGB_yokogataE2.jpg">
            <a:extLst>
              <a:ext uri="{FF2B5EF4-FFF2-40B4-BE49-F238E27FC236}">
                <a16:creationId xmlns:a16="http://schemas.microsoft.com/office/drawing/2014/main" id="{1180E8E2-997E-4E49-AE8E-035E3E3B4C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5624" y="9212264"/>
            <a:ext cx="3202622" cy="226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/>
            </a:lvl1pPr>
            <a:lvl2pPr marL="640080" indent="0" algn="ctr">
              <a:buNone/>
              <a:defRPr/>
            </a:lvl2pPr>
            <a:lvl3pPr marL="1280160" indent="0" algn="ctr">
              <a:buNone/>
              <a:defRPr/>
            </a:lvl3pPr>
            <a:lvl4pPr marL="1920240" indent="0" algn="ctr">
              <a:buNone/>
              <a:defRPr/>
            </a:lvl4pPr>
            <a:lvl5pPr marL="2560320" indent="0" algn="ctr">
              <a:buNone/>
              <a:defRPr/>
            </a:lvl5pPr>
            <a:lvl6pPr marL="3200400" indent="0" algn="ctr">
              <a:buNone/>
              <a:defRPr/>
            </a:lvl6pPr>
            <a:lvl7pPr marL="3840480" indent="0" algn="ctr">
              <a:buNone/>
              <a:defRPr/>
            </a:lvl7pPr>
            <a:lvl8pPr marL="4480560" indent="0" algn="ctr">
              <a:buNone/>
              <a:defRPr/>
            </a:lvl8pPr>
            <a:lvl9pPr marL="512064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7FC7E2-8602-43E8-9949-1FB0183DB7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18A826-8EF6-411C-BDCF-23513FB759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4949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80B502-A7BF-4EDF-A6F5-CF41E52BC9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44BE8EA-19F7-422C-8077-DEA2C94961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1EFECAA-1AE7-411B-B626-5C9B4B1451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6A62D4-41BE-4422-87B1-6A8F1042F6F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00558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C989159-5060-4A60-A79E-6CC1CEDC74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9188632-8A4E-4A33-A56F-362E3FB82F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76B132-487D-4754-8E85-B09DDC36DE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629FFE-A941-4F7B-A358-ED63487189B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0992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11E363-E764-467C-B9BF-198225A6DE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860AFB-964D-45B6-97C9-54C78E3482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8780106-5B73-4F96-91D8-011B79F5CC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374AF4-8666-4C4F-BCB0-880905D858C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93536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/>
            </a:lvl1pPr>
            <a:lvl2pPr marL="640080" indent="0">
              <a:buNone/>
              <a:defRPr sz="2520"/>
            </a:lvl2pPr>
            <a:lvl3pPr marL="1280160" indent="0">
              <a:buNone/>
              <a:defRPr sz="2240"/>
            </a:lvl3pPr>
            <a:lvl4pPr marL="1920240" indent="0">
              <a:buNone/>
              <a:defRPr sz="1960"/>
            </a:lvl4pPr>
            <a:lvl5pPr marL="2560320" indent="0">
              <a:buNone/>
              <a:defRPr sz="1960"/>
            </a:lvl5pPr>
            <a:lvl6pPr marL="3200400" indent="0">
              <a:buNone/>
              <a:defRPr sz="1960"/>
            </a:lvl6pPr>
            <a:lvl7pPr marL="3840480" indent="0">
              <a:buNone/>
              <a:defRPr sz="1960"/>
            </a:lvl7pPr>
            <a:lvl8pPr marL="4480560" indent="0">
              <a:buNone/>
              <a:defRPr sz="1960"/>
            </a:lvl8pPr>
            <a:lvl9pPr marL="5120640" indent="0">
              <a:buNone/>
              <a:defRPr sz="196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70B56C-C2A2-42A2-B1D6-3A060CDEA4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D77E631-4B23-4858-AEAD-8FB16D66E7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F9897D-3C2A-4B48-A0E9-2FF2D4CF4B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9102BE-FADE-4239-9BB2-198A091CEBE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2103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20"/>
            </a:lvl1pPr>
            <a:lvl2pPr>
              <a:defRPr sz="3360"/>
            </a:lvl2pPr>
            <a:lvl3pPr>
              <a:defRPr sz="2800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20"/>
            </a:lvl1pPr>
            <a:lvl2pPr>
              <a:defRPr sz="3360"/>
            </a:lvl2pPr>
            <a:lvl3pPr>
              <a:defRPr sz="2800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7910F9-312F-47C5-B4A8-C4A8AEC084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91A09E-41DF-4DBC-9285-FA4AFD784B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0262D1-0006-432C-955C-955E70390F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CF5603-C963-41F4-843B-053DA5D51C9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9165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360"/>
            </a:lvl1pPr>
            <a:lvl2pPr>
              <a:defRPr sz="2800"/>
            </a:lvl2pPr>
            <a:lvl3pPr>
              <a:defRPr sz="2520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360"/>
            </a:lvl1pPr>
            <a:lvl2pPr>
              <a:defRPr sz="2800"/>
            </a:lvl2pPr>
            <a:lvl3pPr>
              <a:defRPr sz="2520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4DCEDFC-BBD6-4DBF-8ABB-785C1D4342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D8F19E2-1A2A-45E4-B973-5BB121C95F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71702FF-8647-4348-B419-CDA21A9BA8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E212F4-ACA5-4323-8686-63D1597375C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49602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E32E3C9-7D68-43BE-8E45-747BA0C231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95AE26C-149A-4EA0-B605-CDD3B1DF40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E14FA15-CEEB-47C6-B12A-87B9C432AD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6D2DA1-3331-4931-9A19-0EE5B86E892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8055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7BB2CE4-2721-49B3-9BB8-6CAE0D0B98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A8993E7-4640-4D33-A5CA-D621CDFF32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DD983D4-5260-4712-97D4-8C7E662B2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96EE66-5612-4BBB-ADA3-B24123A607F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00707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196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CCAAE7-A5C5-41BB-B511-F631F538B1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D2D798-C755-4CEE-96B7-A7BD447C2F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7BDBFC-E12E-4A36-A1B3-3CCF0CDE9A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3F6345-7E62-4B0A-A3F3-9F4C8EAAB8E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608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196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CE763B-1ADD-4304-9A9C-8B78EA7499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910697-CA9B-46E9-B6CF-630C5A5EE2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FEBF11-96C0-4C85-9E0D-E029522534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121087-30C3-493B-BB21-F8AE5999435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504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A355EF6-9F92-4FCC-A451-2656EBC674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40080" y="384493"/>
            <a:ext cx="1152144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325AFDB-3737-48A0-AF0F-CEE6C56923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40080" y="2240281"/>
            <a:ext cx="11521440" cy="6336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9E374A1-C32E-4DBA-B1CA-679ABE8043D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0080" y="8743315"/>
            <a:ext cx="298704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96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4CFC6F6-6FA7-498A-B474-65616623AFF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73880" y="8743315"/>
            <a:ext cx="405384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96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0395E98-280F-42E9-A226-DBF49F0E346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74480" y="8743315"/>
            <a:ext cx="298704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960"/>
            </a:lvl1pPr>
          </a:lstStyle>
          <a:p>
            <a:fld id="{B0E158A8-2B70-4318-87AB-34A8AC9DB0C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616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616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616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616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616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640080" algn="ctr" rtl="0" fontAlgn="base">
        <a:spcBef>
          <a:spcPct val="0"/>
        </a:spcBef>
        <a:spcAft>
          <a:spcPct val="0"/>
        </a:spcAft>
        <a:defRPr kumimoji="1" sz="616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1280160" algn="ctr" rtl="0" fontAlgn="base">
        <a:spcBef>
          <a:spcPct val="0"/>
        </a:spcBef>
        <a:spcAft>
          <a:spcPct val="0"/>
        </a:spcAft>
        <a:defRPr kumimoji="1" sz="616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920240" algn="ctr" rtl="0" fontAlgn="base">
        <a:spcBef>
          <a:spcPct val="0"/>
        </a:spcBef>
        <a:spcAft>
          <a:spcPct val="0"/>
        </a:spcAft>
        <a:defRPr kumimoji="1" sz="616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2560320" algn="ctr" rtl="0" fontAlgn="base">
        <a:spcBef>
          <a:spcPct val="0"/>
        </a:spcBef>
        <a:spcAft>
          <a:spcPct val="0"/>
        </a:spcAft>
        <a:defRPr kumimoji="1" sz="616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480060" indent="-480060" algn="l" rtl="0" eaLnBrk="0" fontAlgn="base" hangingPunct="0">
        <a:spcBef>
          <a:spcPct val="20000"/>
        </a:spcBef>
        <a:spcAft>
          <a:spcPct val="0"/>
        </a:spcAft>
        <a:buChar char="•"/>
        <a:defRPr kumimoji="1" sz="448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rtl="0" eaLnBrk="0" fontAlgn="base" hangingPunct="0">
        <a:spcBef>
          <a:spcPct val="20000"/>
        </a:spcBef>
        <a:spcAft>
          <a:spcPct val="0"/>
        </a:spcAft>
        <a:buChar char="–"/>
        <a:defRPr kumimoji="1" sz="3920">
          <a:solidFill>
            <a:schemeClr val="tx1"/>
          </a:solidFill>
          <a:latin typeface="+mn-lt"/>
          <a:ea typeface="+mn-ea"/>
        </a:defRPr>
      </a:lvl2pPr>
      <a:lvl3pPr marL="1600200" indent="-320040" algn="l" rtl="0" eaLnBrk="0" fontAlgn="base" hangingPunct="0">
        <a:spcBef>
          <a:spcPct val="20000"/>
        </a:spcBef>
        <a:spcAft>
          <a:spcPct val="0"/>
        </a:spcAft>
        <a:buChar char="•"/>
        <a:defRPr kumimoji="1" sz="3360">
          <a:solidFill>
            <a:schemeClr val="tx1"/>
          </a:solidFill>
          <a:latin typeface="+mn-lt"/>
          <a:ea typeface="+mn-ea"/>
        </a:defRPr>
      </a:lvl3pPr>
      <a:lvl4pPr marL="2240280" indent="-32004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4pPr>
      <a:lvl5pPr marL="2880360" indent="-320040" algn="l" rtl="0" eaLnBrk="0" fontAlgn="base" hangingPunct="0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5pPr>
      <a:lvl6pPr marL="3520440" indent="-32004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6pPr>
      <a:lvl7pPr marL="4160520" indent="-32004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7pPr>
      <a:lvl8pPr marL="4800600" indent="-32004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8pPr>
      <a:lvl9pPr marL="5440680" indent="-32004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37456B5-9EBC-47B0-A45A-B8157BD65E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97815" y="122157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ja-JP"/>
          </a:p>
        </p:txBody>
      </p:sp>
      <p:graphicFrame>
        <p:nvGraphicFramePr>
          <p:cNvPr id="10243" name="Group 3">
            <a:extLst>
              <a:ext uri="{FF2B5EF4-FFF2-40B4-BE49-F238E27FC236}">
                <a16:creationId xmlns:a16="http://schemas.microsoft.com/office/drawing/2014/main" id="{534F24C0-E8A8-4385-A2EB-1D631ACB1B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23189"/>
              </p:ext>
            </p:extLst>
          </p:nvPr>
        </p:nvGraphicFramePr>
        <p:xfrm>
          <a:off x="6912080" y="4268698"/>
          <a:ext cx="5710020" cy="3916074"/>
        </p:xfrm>
        <a:graphic>
          <a:graphicData uri="http://schemas.openxmlformats.org/drawingml/2006/table">
            <a:tbl>
              <a:tblPr/>
              <a:tblGrid>
                <a:gridCol w="5710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pitchFamily="50" charset="-128"/>
                        </a:rPr>
                        <a:t>発表日</a:t>
                      </a:r>
                      <a:endParaRPr kumimoji="1" lang="ja-JP" altLang="en-US" sz="3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Ｐゴシック" pitchFamily="50" charset="-128"/>
                      </a:endParaRPr>
                    </a:p>
                  </a:txBody>
                  <a:tcPr marL="126004" marR="126004" marT="65520" marB="655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32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6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4/14</a:t>
                      </a:r>
                      <a:r>
                        <a:rPr kumimoji="1" lang="ja-JP" altLang="en-US" sz="6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・</a:t>
                      </a:r>
                      <a:r>
                        <a:rPr kumimoji="1" lang="en-US" altLang="ja-JP" sz="6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4/15</a:t>
                      </a:r>
                      <a:r>
                        <a:rPr kumimoji="1" lang="ja-JP" altLang="en-US" sz="6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・</a:t>
                      </a:r>
                      <a:r>
                        <a:rPr kumimoji="1" lang="en-US" altLang="ja-JP" sz="6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4/16</a:t>
                      </a:r>
                      <a:endParaRPr kumimoji="1" lang="en-US" altLang="ja-JP" sz="3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発表日に丸をつけてください</a:t>
                      </a:r>
                    </a:p>
                  </a:txBody>
                  <a:tcPr marL="126004" marR="126004" marT="65520" marB="655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8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pitchFamily="50" charset="-128"/>
                        </a:rPr>
                        <a:t>演者氏名</a:t>
                      </a:r>
                    </a:p>
                  </a:txBody>
                  <a:tcPr marL="126004" marR="126004" marT="65520" marB="655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8189">
                <a:tc>
                  <a:txBody>
                    <a:bodyPr/>
                    <a:lstStyle/>
                    <a:p>
                      <a:pPr algn="l"/>
                      <a:endParaRPr kumimoji="1" lang="ja-JP" altLang="en-US" sz="2200" dirty="0"/>
                    </a:p>
                  </a:txBody>
                  <a:tcPr marL="126004" marR="126004" marT="65520" marB="655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100" name="Text Box 19">
            <a:extLst>
              <a:ext uri="{FF2B5EF4-FFF2-40B4-BE49-F238E27FC236}">
                <a16:creationId xmlns:a16="http://schemas.microsoft.com/office/drawing/2014/main" id="{38202321-92C2-4C93-AB0E-D5518DDAAE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826" y="1692064"/>
            <a:ext cx="6452090" cy="13234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i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〒</a:t>
            </a:r>
            <a:r>
              <a:rPr lang="en-US" altLang="ja-JP" sz="1600" b="1" i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108-8612</a:t>
            </a:r>
            <a:r>
              <a:rPr lang="ja-JP" altLang="en-US" sz="1600" b="1" i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　</a:t>
            </a:r>
            <a:endParaRPr lang="en-US" altLang="ja-JP" sz="1600" b="1" i="0" dirty="0">
              <a:solidFill>
                <a:srgbClr val="00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i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東京都港区高輪</a:t>
            </a:r>
            <a:r>
              <a:rPr lang="en-US" altLang="ja-JP" sz="1600" b="1" i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3-13-1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i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グランドプリンスホテル新高輪 国際館パミール </a:t>
            </a:r>
            <a:r>
              <a:rPr lang="en-US" altLang="ja-JP" sz="1600" b="1" i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1</a:t>
            </a:r>
            <a:r>
              <a:rPr lang="ja-JP" altLang="en-US" sz="1600" b="1" i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階 王庭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i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第</a:t>
            </a:r>
            <a:r>
              <a:rPr lang="en-US" altLang="ja-JP" sz="1600" b="1" i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126</a:t>
            </a:r>
            <a:r>
              <a:rPr lang="ja-JP" altLang="en-US" sz="1600" b="1" i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回日本小児科学会学術集会　運営本部　宛</a:t>
            </a:r>
            <a:endParaRPr lang="en-US" altLang="ja-JP" sz="1600" b="1" i="0" dirty="0">
              <a:solidFill>
                <a:srgbClr val="00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600" b="1" i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TEL:  03-3442-1111</a:t>
            </a:r>
          </a:p>
        </p:txBody>
      </p:sp>
      <p:sp>
        <p:nvSpPr>
          <p:cNvPr id="3101" name="Text Box 21">
            <a:extLst>
              <a:ext uri="{FF2B5EF4-FFF2-40B4-BE49-F238E27FC236}">
                <a16:creationId xmlns:a16="http://schemas.microsoft.com/office/drawing/2014/main" id="{B59EB027-A6A0-4BD9-9265-76B2D8DC0F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6132" y="1755902"/>
            <a:ext cx="5401916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※4</a:t>
            </a:r>
            <a:r>
              <a:rPr lang="ja-JP" altLang="en-US" sz="1600" b="1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月</a:t>
            </a:r>
            <a:r>
              <a:rPr lang="en-US" altLang="ja-JP" sz="1600" b="1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13</a:t>
            </a:r>
            <a:r>
              <a:rPr lang="ja-JP" altLang="en-US" sz="1600" b="1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日（木）必着にてお送りください。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※</a:t>
            </a:r>
            <a:r>
              <a:rPr lang="ja-JP" altLang="en-US" sz="1600" b="1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発表時間終了後、ポスターおよび梱包資材は運営準備室にて</a:t>
            </a:r>
            <a:endParaRPr lang="en-US" altLang="ja-JP" sz="1600" b="1" dirty="0">
              <a:solidFill>
                <a:srgbClr val="00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　破棄いたします。ご了承ください。</a:t>
            </a:r>
            <a:endParaRPr lang="en-US" altLang="ja-JP" sz="1600" b="1" dirty="0">
              <a:solidFill>
                <a:srgbClr val="00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※</a:t>
            </a:r>
            <a:r>
              <a:rPr lang="ja-JP" altLang="en-US" sz="1600" b="1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必要事項を全てご記入の上、必ず荷物側面の見えやすい</a:t>
            </a:r>
            <a:endParaRPr lang="en-US" altLang="ja-JP" sz="1600" b="1" dirty="0">
              <a:solidFill>
                <a:srgbClr val="00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　場所に全ての荷物に貼付してください。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※</a:t>
            </a:r>
            <a:r>
              <a:rPr lang="ja-JP" altLang="en-US" sz="1600" b="1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本送付状は</a:t>
            </a:r>
            <a:r>
              <a:rPr lang="ja-JP" altLang="en-US" sz="1600" b="1" dirty="0">
                <a:solidFill>
                  <a:srgbClr val="FF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カラー</a:t>
            </a:r>
            <a:r>
              <a:rPr lang="ja-JP" altLang="en-US" sz="1600" b="1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で印刷をお願いします。</a:t>
            </a:r>
            <a:endParaRPr lang="en-US" altLang="ja-JP" sz="1600" b="1" dirty="0">
              <a:solidFill>
                <a:srgbClr val="00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※</a:t>
            </a:r>
            <a:r>
              <a:rPr lang="ja-JP" altLang="en-US" sz="1600" b="1" dirty="0">
                <a:solidFill>
                  <a:srgbClr val="FF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演題番号を左記にご記入ください。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00" b="1" dirty="0">
              <a:solidFill>
                <a:srgbClr val="00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17FBC8C-1F3B-45F4-9C99-76651E8A00E0}"/>
              </a:ext>
            </a:extLst>
          </p:cNvPr>
          <p:cNvSpPr/>
          <p:nvPr/>
        </p:nvSpPr>
        <p:spPr>
          <a:xfrm>
            <a:off x="179500" y="94178"/>
            <a:ext cx="12370959" cy="149672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920" b="1" dirty="0">
                <a:solidFill>
                  <a:schemeClr val="bg1"/>
                </a:solidFill>
              </a:rPr>
              <a:t>第</a:t>
            </a:r>
            <a:r>
              <a:rPr lang="en-US" altLang="ja-JP" sz="3920" b="1" dirty="0">
                <a:solidFill>
                  <a:schemeClr val="bg1"/>
                </a:solidFill>
              </a:rPr>
              <a:t>126</a:t>
            </a:r>
            <a:r>
              <a:rPr lang="ja-JP" altLang="en-US" sz="3920" b="1" dirty="0">
                <a:solidFill>
                  <a:schemeClr val="bg1"/>
                </a:solidFill>
              </a:rPr>
              <a:t>回日本小児科学会学術集会</a:t>
            </a:r>
          </a:p>
          <a:p>
            <a:pPr algn="ctr">
              <a:defRPr/>
            </a:pPr>
            <a:r>
              <a:rPr lang="en-US" altLang="ja-JP" sz="3920" b="1" dirty="0">
                <a:solidFill>
                  <a:schemeClr val="bg1"/>
                </a:solidFill>
              </a:rPr>
              <a:t>【</a:t>
            </a:r>
            <a:r>
              <a:rPr lang="ja-JP" altLang="en-US" sz="3920" b="1" dirty="0">
                <a:solidFill>
                  <a:schemeClr val="bg1"/>
                </a:solidFill>
              </a:rPr>
              <a:t>送付状</a:t>
            </a:r>
            <a:r>
              <a:rPr lang="en-US" altLang="ja-JP" sz="3920" b="1" dirty="0">
                <a:solidFill>
                  <a:schemeClr val="bg1"/>
                </a:solidFill>
              </a:rPr>
              <a:t>】</a:t>
            </a:r>
            <a:r>
              <a:rPr lang="ja-JP" altLang="en-US" sz="3920" b="1" dirty="0">
                <a:solidFill>
                  <a:schemeClr val="bg1"/>
                </a:solidFill>
              </a:rPr>
              <a:t>　一般演題ポスター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6DC3A98A-AA0E-40FE-9E5F-C417767434C7}"/>
              </a:ext>
            </a:extLst>
          </p:cNvPr>
          <p:cNvCxnSpPr/>
          <p:nvPr/>
        </p:nvCxnSpPr>
        <p:spPr>
          <a:xfrm>
            <a:off x="14465696" y="5016624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42AFBE7-BA87-7394-49B9-71D66D7866CC}"/>
              </a:ext>
            </a:extLst>
          </p:cNvPr>
          <p:cNvSpPr/>
          <p:nvPr/>
        </p:nvSpPr>
        <p:spPr>
          <a:xfrm>
            <a:off x="216185" y="3216424"/>
            <a:ext cx="6595373" cy="6020623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920" b="1" dirty="0">
                <a:solidFill>
                  <a:schemeClr val="tx1"/>
                </a:solidFill>
              </a:rPr>
              <a:t>演題番号</a:t>
            </a:r>
            <a:endParaRPr lang="en-US" altLang="ja-JP" sz="3920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altLang="ja-JP" sz="23900" b="1" dirty="0">
                <a:solidFill>
                  <a:schemeClr val="tx1"/>
                </a:solidFill>
              </a:rPr>
              <a:t> </a:t>
            </a:r>
            <a:r>
              <a:rPr lang="en-US" altLang="ja-JP" sz="19900" b="1" dirty="0">
                <a:solidFill>
                  <a:schemeClr val="tx1"/>
                </a:solidFill>
              </a:rPr>
              <a:t>-P- </a:t>
            </a:r>
            <a:endParaRPr lang="en-US" altLang="ja-JP" sz="239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ja-JP" altLang="en-US" sz="5400" dirty="0">
                <a:solidFill>
                  <a:schemeClr val="tx1"/>
                </a:solidFill>
              </a:rPr>
              <a:t>例：</a:t>
            </a:r>
            <a:r>
              <a:rPr lang="en-US" altLang="ja-JP" sz="5400" dirty="0">
                <a:solidFill>
                  <a:schemeClr val="tx1"/>
                </a:solidFill>
              </a:rPr>
              <a:t>1-P-001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（何日目</a:t>
            </a:r>
            <a:r>
              <a:rPr lang="en-US" altLang="ja-JP" sz="2800" dirty="0">
                <a:solidFill>
                  <a:schemeClr val="tx1"/>
                </a:solidFill>
              </a:rPr>
              <a:t>-P-3</a:t>
            </a:r>
            <a:r>
              <a:rPr lang="ja-JP" altLang="en-US" sz="2800" dirty="0">
                <a:solidFill>
                  <a:schemeClr val="tx1"/>
                </a:solidFill>
              </a:rPr>
              <a:t>桁数字）</a:t>
            </a:r>
            <a:endParaRPr lang="en-US" altLang="ja-JP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4661</TotalTime>
  <Words>148</Words>
  <Application>Microsoft Office PowerPoint</Application>
  <PresentationFormat>A3 297x420 mm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Yu Gothic UI</vt:lpstr>
      <vt:lpstr>Arial</vt:lpstr>
      <vt:lpstr>Calibri</vt:lpstr>
      <vt:lpstr>Century</vt:lpstr>
      <vt:lpstr>標準デザイン</vt:lpstr>
      <vt:lpstr>PowerPoint プレゼンテーション</vt:lpstr>
    </vt:vector>
  </TitlesOfParts>
  <Company>Japan Convention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Yukiko Otani</dc:creator>
  <cp:lastModifiedBy>山本 将太郎</cp:lastModifiedBy>
  <cp:revision>472</cp:revision>
  <dcterms:created xsi:type="dcterms:W3CDTF">2009-03-27T04:59:54Z</dcterms:created>
  <dcterms:modified xsi:type="dcterms:W3CDTF">2023-03-27T06:43:40Z</dcterms:modified>
</cp:coreProperties>
</file>