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59"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11" autoAdjust="0"/>
  </p:normalViewPr>
  <p:slideViewPr>
    <p:cSldViewPr>
      <p:cViewPr>
        <p:scale>
          <a:sx n="125" d="100"/>
          <a:sy n="125" d="100"/>
        </p:scale>
        <p:origin x="11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2022/2/22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1</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3557026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9"/>
          <p:cNvSpPr txBox="1">
            <a:spLocks noChangeArrowheads="1"/>
          </p:cNvSpPr>
          <p:nvPr/>
        </p:nvSpPr>
        <p:spPr bwMode="auto">
          <a:xfrm>
            <a:off x="439535" y="5139648"/>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dirty="0">
                <a:solidFill>
                  <a:srgbClr val="FFFF1F"/>
                </a:solidFill>
                <a:latin typeface="Arial" charset="0"/>
                <a:ea typeface="ＭＳ Ｐゴシック" charset="-128"/>
              </a:rPr>
              <a:t>日本小児科学会の定める利益相反に関する開示事項に則り開示します</a:t>
            </a:r>
          </a:p>
        </p:txBody>
      </p:sp>
      <p:sp>
        <p:nvSpPr>
          <p:cNvPr id="3079" name="正方形/長方形 1"/>
          <p:cNvSpPr>
            <a:spLocks noChangeArrowheads="1"/>
          </p:cNvSpPr>
          <p:nvPr/>
        </p:nvSpPr>
        <p:spPr bwMode="auto">
          <a:xfrm>
            <a:off x="503035" y="5539698"/>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（例）原稿料：　・・製薬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1070591" y="6021288"/>
            <a:ext cx="71024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000" dirty="0">
                <a:solidFill>
                  <a:srgbClr val="FF0000"/>
                </a:solidFill>
                <a:ea typeface="ＭＳ Ｐゴシック" charset="-128"/>
              </a:rPr>
              <a:t>※</a:t>
            </a:r>
            <a:r>
              <a:rPr lang="ja-JP" altLang="en-US" sz="2000" dirty="0">
                <a:solidFill>
                  <a:srgbClr val="FF0000"/>
                </a:solidFill>
                <a:ea typeface="ＭＳ Ｐゴシック" charset="-128"/>
              </a:rPr>
              <a:t>開示すべき内容のある項目のみ記載ください。</a:t>
            </a:r>
          </a:p>
        </p:txBody>
      </p:sp>
      <p:sp>
        <p:nvSpPr>
          <p:cNvPr id="10" name="正方形/長方形 4">
            <a:extLst>
              <a:ext uri="{FF2B5EF4-FFF2-40B4-BE49-F238E27FC236}">
                <a16:creationId xmlns:a16="http://schemas.microsoft.com/office/drawing/2014/main" id="{DD9E4882-F5B9-4265-AE6F-DCF031252AEB}"/>
              </a:ext>
            </a:extLst>
          </p:cNvPr>
          <p:cNvSpPr>
            <a:spLocks noChangeArrowheads="1"/>
          </p:cNvSpPr>
          <p:nvPr/>
        </p:nvSpPr>
        <p:spPr bwMode="auto">
          <a:xfrm>
            <a:off x="250825" y="836712"/>
            <a:ext cx="8642350" cy="5734051"/>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dirty="0">
              <a:solidFill>
                <a:srgbClr val="000000"/>
              </a:solidFill>
              <a:ea typeface="ＭＳ Ｐゴシック" charset="-128"/>
            </a:endParaRPr>
          </a:p>
        </p:txBody>
      </p:sp>
      <p:sp>
        <p:nvSpPr>
          <p:cNvPr id="17" name="Rectangle 2">
            <a:extLst>
              <a:ext uri="{FF2B5EF4-FFF2-40B4-BE49-F238E27FC236}">
                <a16:creationId xmlns:a16="http://schemas.microsoft.com/office/drawing/2014/main" id="{4C4DF820-F878-4FFF-B5DF-1ECA8C90AEF5}"/>
              </a:ext>
            </a:extLst>
          </p:cNvPr>
          <p:cNvSpPr>
            <a:spLocks noGrp="1" noChangeArrowheads="1"/>
          </p:cNvSpPr>
          <p:nvPr>
            <p:ph type="title"/>
          </p:nvPr>
        </p:nvSpPr>
        <p:spPr>
          <a:xfrm>
            <a:off x="453231" y="1197496"/>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en-US" altLang="ja-JP" sz="4800" b="1" dirty="0">
                <a:solidFill>
                  <a:srgbClr val="000099"/>
                </a:solidFill>
                <a:latin typeface="Arial" charset="0"/>
                <a:ea typeface="ＭＳ Ｐゴシック" charset="-128"/>
              </a:rPr>
              <a:t>COI</a:t>
            </a:r>
            <a:r>
              <a:rPr lang="ja-JP" altLang="en-US" sz="4800" b="1" dirty="0">
                <a:solidFill>
                  <a:srgbClr val="000099"/>
                </a:solidFill>
                <a:latin typeface="Arial" charset="0"/>
                <a:ea typeface="ＭＳ Ｐゴシック" charset="-128"/>
              </a:rPr>
              <a:t>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pic>
        <p:nvPicPr>
          <p:cNvPr id="18" name="Picture 7">
            <a:extLst>
              <a:ext uri="{FF2B5EF4-FFF2-40B4-BE49-F238E27FC236}">
                <a16:creationId xmlns:a16="http://schemas.microsoft.com/office/drawing/2014/main" id="{00A129C5-514A-46D6-9BF6-16E5E4719BF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382340"/>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 Box 9">
            <a:extLst>
              <a:ext uri="{FF2B5EF4-FFF2-40B4-BE49-F238E27FC236}">
                <a16:creationId xmlns:a16="http://schemas.microsoft.com/office/drawing/2014/main" id="{0837EE0A-276C-4D7B-B801-47525EDBFFC9}"/>
              </a:ext>
            </a:extLst>
          </p:cNvPr>
          <p:cNvSpPr txBox="1">
            <a:spLocks noChangeArrowheads="1"/>
          </p:cNvSpPr>
          <p:nvPr/>
        </p:nvSpPr>
        <p:spPr bwMode="auto">
          <a:xfrm>
            <a:off x="453231" y="4005064"/>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ja-JP" altLang="en-US" sz="2000" b="1" kern="0" dirty="0">
                <a:solidFill>
                  <a:srgbClr val="FFFF00"/>
                </a:solidFill>
                <a:latin typeface="Arial" charset="0"/>
                <a:ea typeface="ＭＳ Ｐゴシック" charset="-128"/>
              </a:rPr>
              <a:t>日本小児科学会の定める利益相反に関する開示事項はありません</a:t>
            </a:r>
            <a:endParaRPr lang="ja-JP" altLang="en-US" sz="2000" b="1" dirty="0">
              <a:solidFill>
                <a:srgbClr val="FFFF1F"/>
              </a:solidFill>
              <a:latin typeface="Arial" charset="0"/>
              <a:ea typeface="ＭＳ Ｐゴシック" charset="-128"/>
            </a:endParaRPr>
          </a:p>
        </p:txBody>
      </p:sp>
      <p:sp>
        <p:nvSpPr>
          <p:cNvPr id="13" name="正方形/長方形 1">
            <a:extLst>
              <a:ext uri="{FF2B5EF4-FFF2-40B4-BE49-F238E27FC236}">
                <a16:creationId xmlns:a16="http://schemas.microsoft.com/office/drawing/2014/main" id="{A08DDE11-6967-4FB1-A013-942162E9893B}"/>
              </a:ext>
            </a:extLst>
          </p:cNvPr>
          <p:cNvSpPr>
            <a:spLocks noChangeArrowheads="1"/>
          </p:cNvSpPr>
          <p:nvPr/>
        </p:nvSpPr>
        <p:spPr bwMode="auto">
          <a:xfrm>
            <a:off x="503035" y="4587715"/>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または</a:t>
            </a:r>
            <a:endParaRPr lang="en-US" altLang="ja-JP" sz="1800" dirty="0">
              <a:solidFill>
                <a:srgbClr val="FFFF00"/>
              </a:solidFill>
              <a:ea typeface="ＭＳ Ｐゴシック" charset="-128"/>
            </a:endParaRPr>
          </a:p>
        </p:txBody>
      </p:sp>
      <p:sp>
        <p:nvSpPr>
          <p:cNvPr id="21" name="Rectangle 2">
            <a:extLst>
              <a:ext uri="{FF2B5EF4-FFF2-40B4-BE49-F238E27FC236}">
                <a16:creationId xmlns:a16="http://schemas.microsoft.com/office/drawing/2014/main" id="{25A710A1-83A2-48AA-8930-6BC5F8B677E3}"/>
              </a:ext>
            </a:extLst>
          </p:cNvPr>
          <p:cNvSpPr txBox="1">
            <a:spLocks noChangeArrowheads="1"/>
          </p:cNvSpPr>
          <p:nvPr/>
        </p:nvSpPr>
        <p:spPr bwMode="auto">
          <a:xfrm>
            <a:off x="254799" y="138663"/>
            <a:ext cx="8638376" cy="545359"/>
          </a:xfrm>
          <a:prstGeom prst="rect">
            <a:avLst/>
          </a:prstGeom>
          <a:solidFill>
            <a:schemeClr val="bg1"/>
          </a:solidFill>
          <a:ln w="38100">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kumimoji="0" lang="en-US" altLang="ja-JP" sz="1800" b="1" kern="0" dirty="0">
                <a:solidFill>
                  <a:srgbClr val="FF0000"/>
                </a:solidFill>
                <a:ea typeface="ＭＳ Ｐゴシック" charset="-128"/>
              </a:rPr>
              <a:t>※</a:t>
            </a:r>
            <a:r>
              <a:rPr kumimoji="0" lang="ja-JP" altLang="en-US" sz="1800" b="1" kern="0" dirty="0">
                <a:solidFill>
                  <a:srgbClr val="FF0000"/>
                </a:solidFill>
                <a:ea typeface="ＭＳ Ｐゴシック" charset="-128"/>
              </a:rPr>
              <a:t>演題名、所属、氏名を記載ください</a:t>
            </a:r>
            <a:endParaRPr kumimoji="0" lang="en-US" altLang="ja-JP" sz="1800" b="1" kern="0" dirty="0">
              <a:solidFill>
                <a:srgbClr val="FF0000"/>
              </a:solidFill>
              <a:ea typeface="ＭＳ Ｐゴシック" charset="-128"/>
            </a:endParaRPr>
          </a:p>
        </p:txBody>
      </p:sp>
    </p:spTree>
    <p:extLst>
      <p:ext uri="{BB962C8B-B14F-4D97-AF65-F5344CB8AC3E}">
        <p14:creationId xmlns:p14="http://schemas.microsoft.com/office/powerpoint/2010/main" val="47818035"/>
      </p:ext>
    </p:extLst>
  </p:cSld>
  <p:clrMapOvr>
    <a:masterClrMapping/>
  </p:clrMapOvr>
</p:sld>
</file>

<file path=ppt/theme/theme1.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Words>
  <Application>Microsoft Office PowerPoint</Application>
  <PresentationFormat>画面に合わせる (4:3)</PresentationFormat>
  <Paragraphs>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Times New Roman</vt:lpstr>
      <vt:lpstr>1_Default Design</vt:lpstr>
      <vt:lpstr>日本小児科学会 COI開示 　 発表者名：　○○○○、○○○○ 、○○○○、 ○○○○ ※共同演者を含む全員の氏名を記載ください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2022-02-22T14:14:24Z</dcterms:modified>
</cp:coreProperties>
</file>