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FC7B2-C80D-4D86-B74C-0DCE2305AF58}" v="3" dt="2022-10-18T05:40:05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79" d="100"/>
          <a:sy n="79" d="100"/>
        </p:scale>
        <p:origin x="1532" y="6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2023/3/3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2023/3/3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6B0DE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126</a:t>
            </a: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回日本小児科学会学術集会</a:t>
            </a: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76754"/>
              </p:ext>
            </p:extLst>
          </p:nvPr>
        </p:nvGraphicFramePr>
        <p:xfrm>
          <a:off x="108743" y="872864"/>
          <a:ext cx="6946902" cy="42727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108-8612 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東京都港区高輪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3-13-1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グランドプリンスホテル新高輪 国際館パミール 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 王庭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126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回日本小児科学会学術集会　</a:t>
                      </a:r>
                      <a:r>
                        <a:rPr lang="ja-JP" altLang="en-US" sz="1200" b="1" i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運営本部 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TEL:  03-3442-1111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日（木）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AM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111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茂木 翔子</cp:lastModifiedBy>
  <cp:revision>118</cp:revision>
  <cp:lastPrinted>2022-10-18T06:44:05Z</cp:lastPrinted>
  <dcterms:created xsi:type="dcterms:W3CDTF">2011-01-14T11:42:04Z</dcterms:created>
  <dcterms:modified xsi:type="dcterms:W3CDTF">2023-03-03T08:41:54Z</dcterms:modified>
</cp:coreProperties>
</file>